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9"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B3C0C8-588F-42B7-8A8A-E75EA573AFA3}" v="24" dt="2021-05-06T16:40:42.219"/>
    <p1510:client id="{53CDBD1A-33BA-0D5A-3FF7-FD1DD494AFF7}" v="34" dt="2021-05-06T18:02:42.220"/>
    <p1510:client id="{BA435FCE-EEFA-1522-3F68-9C51C2C9D806}" v="145" dt="2021-05-07T05:35:22.819"/>
    <p1510:client id="{DDE3C80F-F633-8679-D51D-8A2A6A5F98F6}" v="1445" dt="2021-05-06T17:56:43.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4660"/>
  </p:normalViewPr>
  <p:slideViewPr>
    <p:cSldViewPr snapToGrid="0">
      <p:cViewPr>
        <p:scale>
          <a:sx n="81" d="100"/>
          <a:sy n="81" d="100"/>
        </p:scale>
        <p:origin x="-168"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LONA JASAITIENĖ" userId="S::iljasai7805@emokykla.lt::ff257890-eed6-4226-ba43-4b8e30c8781c" providerId="AD" clId="Web-{05B3C0C8-588F-42B7-8A8A-E75EA573AFA3}"/>
    <pc:docChg chg="modSld addMainMaster delMainMaster">
      <pc:chgData name="ILONA JASAITIENĖ" userId="S::iljasai7805@emokykla.lt::ff257890-eed6-4226-ba43-4b8e30c8781c" providerId="AD" clId="Web-{05B3C0C8-588F-42B7-8A8A-E75EA573AFA3}" dt="2021-05-06T16:40:29.609" v="12" actId="20577"/>
      <pc:docMkLst>
        <pc:docMk/>
      </pc:docMkLst>
      <pc:sldChg chg="addSp delSp modSp mod setBg modClrScheme chgLayout">
        <pc:chgData name="ILONA JASAITIENĖ" userId="S::iljasai7805@emokykla.lt::ff257890-eed6-4226-ba43-4b8e30c8781c" providerId="AD" clId="Web-{05B3C0C8-588F-42B7-8A8A-E75EA573AFA3}" dt="2021-05-06T16:40:29.609" v="12" actId="20577"/>
        <pc:sldMkLst>
          <pc:docMk/>
          <pc:sldMk cId="128632686" sldId="256"/>
        </pc:sldMkLst>
        <pc:spChg chg="mod">
          <ac:chgData name="ILONA JASAITIENĖ" userId="S::iljasai7805@emokykla.lt::ff257890-eed6-4226-ba43-4b8e30c8781c" providerId="AD" clId="Web-{05B3C0C8-588F-42B7-8A8A-E75EA573AFA3}" dt="2021-05-06T16:40:29.609" v="12" actId="20577"/>
          <ac:spMkLst>
            <pc:docMk/>
            <pc:sldMk cId="128632686" sldId="256"/>
            <ac:spMk id="2" creationId="{00000000-0000-0000-0000-000000000000}"/>
          </ac:spMkLst>
        </pc:spChg>
        <pc:spChg chg="mod">
          <ac:chgData name="ILONA JASAITIENĖ" userId="S::iljasai7805@emokykla.lt::ff257890-eed6-4226-ba43-4b8e30c8781c" providerId="AD" clId="Web-{05B3C0C8-588F-42B7-8A8A-E75EA573AFA3}" dt="2021-05-06T16:39:13.558" v="8"/>
          <ac:spMkLst>
            <pc:docMk/>
            <pc:sldMk cId="128632686" sldId="256"/>
            <ac:spMk id="3" creationId="{00000000-0000-0000-0000-000000000000}"/>
          </ac:spMkLst>
        </pc:spChg>
        <pc:spChg chg="add del">
          <ac:chgData name="ILONA JASAITIENĖ" userId="S::iljasai7805@emokykla.lt::ff257890-eed6-4226-ba43-4b8e30c8781c" providerId="AD" clId="Web-{05B3C0C8-588F-42B7-8A8A-E75EA573AFA3}" dt="2021-05-06T16:39:13.558" v="8"/>
          <ac:spMkLst>
            <pc:docMk/>
            <pc:sldMk cId="128632686" sldId="256"/>
            <ac:spMk id="9" creationId="{3011B0B3-5679-4759-90B8-3B908C4CBD21}"/>
          </ac:spMkLst>
        </pc:spChg>
        <pc:spChg chg="add">
          <ac:chgData name="ILONA JASAITIENĖ" userId="S::iljasai7805@emokykla.lt::ff257890-eed6-4226-ba43-4b8e30c8781c" providerId="AD" clId="Web-{05B3C0C8-588F-42B7-8A8A-E75EA573AFA3}" dt="2021-05-06T16:39:13.558" v="8"/>
          <ac:spMkLst>
            <pc:docMk/>
            <pc:sldMk cId="128632686" sldId="256"/>
            <ac:spMk id="26" creationId="{55B419A7-F817-4767-8CCB-FB0E189C4ACD}"/>
          </ac:spMkLst>
        </pc:spChg>
        <pc:spChg chg="add">
          <ac:chgData name="ILONA JASAITIENĖ" userId="S::iljasai7805@emokykla.lt::ff257890-eed6-4226-ba43-4b8e30c8781c" providerId="AD" clId="Web-{05B3C0C8-588F-42B7-8A8A-E75EA573AFA3}" dt="2021-05-06T16:39:13.558" v="8"/>
          <ac:spMkLst>
            <pc:docMk/>
            <pc:sldMk cId="128632686" sldId="256"/>
            <ac:spMk id="28" creationId="{9FBB9AF1-CE92-475C-A47B-5FC32922B3E9}"/>
          </ac:spMkLst>
        </pc:spChg>
        <pc:spChg chg="add">
          <ac:chgData name="ILONA JASAITIENĖ" userId="S::iljasai7805@emokykla.lt::ff257890-eed6-4226-ba43-4b8e30c8781c" providerId="AD" clId="Web-{05B3C0C8-588F-42B7-8A8A-E75EA573AFA3}" dt="2021-05-06T16:39:13.558" v="8"/>
          <ac:spMkLst>
            <pc:docMk/>
            <pc:sldMk cId="128632686" sldId="256"/>
            <ac:spMk id="32" creationId="{7021D92D-08FF-45A6-9109-AC9462C7E8E3}"/>
          </ac:spMkLst>
        </pc:spChg>
        <pc:grpChg chg="add del">
          <ac:chgData name="ILONA JASAITIENĖ" userId="S::iljasai7805@emokykla.lt::ff257890-eed6-4226-ba43-4b8e30c8781c" providerId="AD" clId="Web-{05B3C0C8-588F-42B7-8A8A-E75EA573AFA3}" dt="2021-05-06T16:39:13.558" v="8"/>
          <ac:grpSpMkLst>
            <pc:docMk/>
            <pc:sldMk cId="128632686" sldId="256"/>
            <ac:grpSpMk id="11" creationId="{50F37AA1-A09B-4E28-987B-38E5060E1BAE}"/>
          </ac:grpSpMkLst>
        </pc:grpChg>
        <pc:picChg chg="add mod ord">
          <ac:chgData name="ILONA JASAITIENĖ" userId="S::iljasai7805@emokykla.lt::ff257890-eed6-4226-ba43-4b8e30c8781c" providerId="AD" clId="Web-{05B3C0C8-588F-42B7-8A8A-E75EA573AFA3}" dt="2021-05-06T16:39:13.558" v="8"/>
          <ac:picMkLst>
            <pc:docMk/>
            <pc:sldMk cId="128632686" sldId="256"/>
            <ac:picMk id="4" creationId="{BB7E5DAD-ACE1-4286-98A2-8984860BE825}"/>
          </ac:picMkLst>
        </pc:picChg>
        <pc:cxnChg chg="add">
          <ac:chgData name="ILONA JASAITIENĖ" userId="S::iljasai7805@emokykla.lt::ff257890-eed6-4226-ba43-4b8e30c8781c" providerId="AD" clId="Web-{05B3C0C8-588F-42B7-8A8A-E75EA573AFA3}" dt="2021-05-06T16:39:13.558" v="8"/>
          <ac:cxnSpMkLst>
            <pc:docMk/>
            <pc:sldMk cId="128632686" sldId="256"/>
            <ac:cxnSpMk id="30" creationId="{D81E42A3-743C-4C15-9DA8-93AA9AEBFB17}"/>
          </ac:cxnSpMkLst>
        </pc:cxnChg>
      </pc:sldChg>
      <pc:sldMasterChg chg="del delSldLayout">
        <pc:chgData name="ILONA JASAITIENĖ" userId="S::iljasai7805@emokykla.lt::ff257890-eed6-4226-ba43-4b8e30c8781c" providerId="AD" clId="Web-{05B3C0C8-588F-42B7-8A8A-E75EA573AFA3}" dt="2021-05-06T16:38:26.430" v="0"/>
        <pc:sldMasterMkLst>
          <pc:docMk/>
          <pc:sldMasterMk cId="0" sldId="2147483648"/>
        </pc:sldMasterMkLst>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49"/>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0"/>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1"/>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2"/>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3"/>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4"/>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5"/>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6"/>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7"/>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8"/>
          </pc:sldLayoutMkLst>
        </pc:sldLayoutChg>
        <pc:sldLayoutChg chg="del">
          <pc:chgData name="ILONA JASAITIENĖ" userId="S::iljasai7805@emokykla.lt::ff257890-eed6-4226-ba43-4b8e30c8781c" providerId="AD" clId="Web-{05B3C0C8-588F-42B7-8A8A-E75EA573AFA3}" dt="2021-05-06T16:38:26.430" v="0"/>
          <pc:sldLayoutMkLst>
            <pc:docMk/>
            <pc:sldMasterMk cId="0" sldId="2147483648"/>
            <pc:sldLayoutMk cId="0" sldId="2147483659"/>
          </pc:sldLayoutMkLst>
        </pc:sldLayoutChg>
      </pc:sldMasterChg>
      <pc:sldMasterChg chg="add del addSldLayout delSldLayout">
        <pc:chgData name="ILONA JASAITIENĖ" userId="S::iljasai7805@emokykla.lt::ff257890-eed6-4226-ba43-4b8e30c8781c" providerId="AD" clId="Web-{05B3C0C8-588F-42B7-8A8A-E75EA573AFA3}" dt="2021-05-06T16:39:13.558" v="8"/>
        <pc:sldMasterMkLst>
          <pc:docMk/>
          <pc:sldMasterMk cId="4139933133" sldId="2147483673"/>
        </pc:sldMasterMkLst>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1799556119" sldId="2147483662"/>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3144249845" sldId="2147483663"/>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2206395592" sldId="2147483664"/>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543096906" sldId="2147483665"/>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1994129860" sldId="2147483666"/>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1749174855" sldId="2147483667"/>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397403377" sldId="2147483668"/>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1455544598" sldId="2147483669"/>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2484993618" sldId="2147483670"/>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1779924682" sldId="2147483671"/>
          </pc:sldLayoutMkLst>
        </pc:sldLayoutChg>
        <pc:sldLayoutChg chg="add del">
          <pc:chgData name="ILONA JASAITIENĖ" userId="S::iljasai7805@emokykla.lt::ff257890-eed6-4226-ba43-4b8e30c8781c" providerId="AD" clId="Web-{05B3C0C8-588F-42B7-8A8A-E75EA573AFA3}" dt="2021-05-06T16:39:13.558" v="8"/>
          <pc:sldLayoutMkLst>
            <pc:docMk/>
            <pc:sldMasterMk cId="4139933133" sldId="2147483673"/>
            <pc:sldLayoutMk cId="3567642055" sldId="2147483672"/>
          </pc:sldLayoutMkLst>
        </pc:sldLayoutChg>
      </pc:sldMasterChg>
      <pc:sldMasterChg chg="add addSldLayout">
        <pc:chgData name="ILONA JASAITIENĖ" userId="S::iljasai7805@emokykla.lt::ff257890-eed6-4226-ba43-4b8e30c8781c" providerId="AD" clId="Web-{05B3C0C8-588F-42B7-8A8A-E75EA573AFA3}" dt="2021-05-06T16:39:13.558" v="8"/>
        <pc:sldMasterMkLst>
          <pc:docMk/>
          <pc:sldMasterMk cId="799796182" sldId="2147483749"/>
        </pc:sldMasterMkLst>
        <pc:sldLayoutChg chg="add">
          <pc:chgData name="ILONA JASAITIENĖ" userId="S::iljasai7805@emokykla.lt::ff257890-eed6-4226-ba43-4b8e30c8781c" providerId="AD" clId="Web-{05B3C0C8-588F-42B7-8A8A-E75EA573AFA3}" dt="2021-05-06T16:39:13.558" v="8"/>
          <pc:sldLayoutMkLst>
            <pc:docMk/>
            <pc:sldMasterMk cId="799796182" sldId="2147483749"/>
            <pc:sldLayoutMk cId="1588293820" sldId="2147483738"/>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2914165726" sldId="2147483739"/>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3666357136" sldId="2147483740"/>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462246734" sldId="2147483741"/>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1673015344" sldId="2147483742"/>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3983116141" sldId="2147483743"/>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638796789" sldId="2147483744"/>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241782526" sldId="2147483745"/>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2036762641" sldId="2147483746"/>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1968586999" sldId="2147483747"/>
          </pc:sldLayoutMkLst>
        </pc:sldLayoutChg>
        <pc:sldLayoutChg chg="add">
          <pc:chgData name="ILONA JASAITIENĖ" userId="S::iljasai7805@emokykla.lt::ff257890-eed6-4226-ba43-4b8e30c8781c" providerId="AD" clId="Web-{05B3C0C8-588F-42B7-8A8A-E75EA573AFA3}" dt="2021-05-06T16:39:13.558" v="8"/>
          <pc:sldLayoutMkLst>
            <pc:docMk/>
            <pc:sldMasterMk cId="799796182" sldId="2147483749"/>
            <pc:sldLayoutMk cId="2922299241" sldId="2147483748"/>
          </pc:sldLayoutMkLst>
        </pc:sldLayoutChg>
      </pc:sldMasterChg>
    </pc:docChg>
  </pc:docChgLst>
  <pc:docChgLst>
    <pc:chgData name="ILONA JASAITIENĖ" userId="S::iljasai7805@emokykla.lt::ff257890-eed6-4226-ba43-4b8e30c8781c" providerId="AD" clId="Web-{53CDBD1A-33BA-0D5A-3FF7-FD1DD494AFF7}"/>
    <pc:docChg chg="addSld delSld modSld">
      <pc:chgData name="ILONA JASAITIENĖ" userId="S::iljasai7805@emokykla.lt::ff257890-eed6-4226-ba43-4b8e30c8781c" providerId="AD" clId="Web-{53CDBD1A-33BA-0D5A-3FF7-FD1DD494AFF7}" dt="2021-05-06T18:02:42.220" v="23" actId="20577"/>
      <pc:docMkLst>
        <pc:docMk/>
      </pc:docMkLst>
      <pc:sldChg chg="modSp">
        <pc:chgData name="ILONA JASAITIENĖ" userId="S::iljasai7805@emokykla.lt::ff257890-eed6-4226-ba43-4b8e30c8781c" providerId="AD" clId="Web-{53CDBD1A-33BA-0D5A-3FF7-FD1DD494AFF7}" dt="2021-05-06T18:02:42.220" v="23" actId="20577"/>
        <pc:sldMkLst>
          <pc:docMk/>
          <pc:sldMk cId="128632686" sldId="256"/>
        </pc:sldMkLst>
        <pc:spChg chg="mod">
          <ac:chgData name="ILONA JASAITIENĖ" userId="S::iljasai7805@emokykla.lt::ff257890-eed6-4226-ba43-4b8e30c8781c" providerId="AD" clId="Web-{53CDBD1A-33BA-0D5A-3FF7-FD1DD494AFF7}" dt="2021-05-06T18:02:42.220" v="23" actId="20577"/>
          <ac:spMkLst>
            <pc:docMk/>
            <pc:sldMk cId="128632686" sldId="256"/>
            <ac:spMk id="2" creationId="{00000000-0000-0000-0000-000000000000}"/>
          </ac:spMkLst>
        </pc:spChg>
      </pc:sldChg>
      <pc:sldChg chg="addSp delSp modSp new del">
        <pc:chgData name="ILONA JASAITIENĖ" userId="S::iljasai7805@emokykla.lt::ff257890-eed6-4226-ba43-4b8e30c8781c" providerId="AD" clId="Web-{53CDBD1A-33BA-0D5A-3FF7-FD1DD494AFF7}" dt="2021-05-06T18:00:55.749" v="8"/>
        <pc:sldMkLst>
          <pc:docMk/>
          <pc:sldMk cId="379000371" sldId="264"/>
        </pc:sldMkLst>
        <pc:spChg chg="add del mod">
          <ac:chgData name="ILONA JASAITIENĖ" userId="S::iljasai7805@emokykla.lt::ff257890-eed6-4226-ba43-4b8e30c8781c" providerId="AD" clId="Web-{53CDBD1A-33BA-0D5A-3FF7-FD1DD494AFF7}" dt="2021-05-06T18:00:51.030" v="7"/>
          <ac:spMkLst>
            <pc:docMk/>
            <pc:sldMk cId="379000371" sldId="264"/>
            <ac:spMk id="2" creationId="{49435A87-C16B-43A7-8A58-E2111A5989D0}"/>
          </ac:spMkLst>
        </pc:spChg>
      </pc:sldChg>
      <pc:sldChg chg="modSp new del">
        <pc:chgData name="ILONA JASAITIENĖ" userId="S::iljasai7805@emokykla.lt::ff257890-eed6-4226-ba43-4b8e30c8781c" providerId="AD" clId="Web-{53CDBD1A-33BA-0D5A-3FF7-FD1DD494AFF7}" dt="2021-05-06T18:01:41.078" v="12"/>
        <pc:sldMkLst>
          <pc:docMk/>
          <pc:sldMk cId="2315461803" sldId="264"/>
        </pc:sldMkLst>
        <pc:spChg chg="mod">
          <ac:chgData name="ILONA JASAITIENĖ" userId="S::iljasai7805@emokykla.lt::ff257890-eed6-4226-ba43-4b8e30c8781c" providerId="AD" clId="Web-{53CDBD1A-33BA-0D5A-3FF7-FD1DD494AFF7}" dt="2021-05-06T18:01:37.813" v="11" actId="14100"/>
          <ac:spMkLst>
            <pc:docMk/>
            <pc:sldMk cId="2315461803" sldId="264"/>
            <ac:spMk id="3" creationId="{52805B67-393F-44C7-A1B1-5213C8004BAA}"/>
          </ac:spMkLst>
        </pc:spChg>
      </pc:sldChg>
      <pc:sldChg chg="new del">
        <pc:chgData name="ILONA JASAITIENĖ" userId="S::iljasai7805@emokykla.lt::ff257890-eed6-4226-ba43-4b8e30c8781c" providerId="AD" clId="Web-{53CDBD1A-33BA-0D5A-3FF7-FD1DD494AFF7}" dt="2021-05-06T17:58:34.683" v="1"/>
        <pc:sldMkLst>
          <pc:docMk/>
          <pc:sldMk cId="3976416827" sldId="264"/>
        </pc:sldMkLst>
      </pc:sldChg>
    </pc:docChg>
  </pc:docChgLst>
  <pc:docChgLst>
    <pc:chgData name="ILONA JASAITIENĖ" userId="S::iljasai7805@emokykla.lt::ff257890-eed6-4226-ba43-4b8e30c8781c" providerId="AD" clId="Web-{DDE3C80F-F633-8679-D51D-8A2A6A5F98F6}"/>
    <pc:docChg chg="addSld delSld modSld">
      <pc:chgData name="ILONA JASAITIENĖ" userId="S::iljasai7805@emokykla.lt::ff257890-eed6-4226-ba43-4b8e30c8781c" providerId="AD" clId="Web-{DDE3C80F-F633-8679-D51D-8A2A6A5F98F6}" dt="2021-05-06T17:56:43.968" v="759"/>
      <pc:docMkLst>
        <pc:docMk/>
      </pc:docMkLst>
      <pc:sldChg chg="addSp modSp">
        <pc:chgData name="ILONA JASAITIENĖ" userId="S::iljasai7805@emokykla.lt::ff257890-eed6-4226-ba43-4b8e30c8781c" providerId="AD" clId="Web-{DDE3C80F-F633-8679-D51D-8A2A6A5F98F6}" dt="2021-05-06T17:14:55.437" v="205"/>
        <pc:sldMkLst>
          <pc:docMk/>
          <pc:sldMk cId="128632686" sldId="256"/>
        </pc:sldMkLst>
        <pc:spChg chg="mod">
          <ac:chgData name="ILONA JASAITIENĖ" userId="S::iljasai7805@emokykla.lt::ff257890-eed6-4226-ba43-4b8e30c8781c" providerId="AD" clId="Web-{DDE3C80F-F633-8679-D51D-8A2A6A5F98F6}" dt="2021-05-06T17:09:20.509" v="187" actId="14100"/>
          <ac:spMkLst>
            <pc:docMk/>
            <pc:sldMk cId="128632686" sldId="256"/>
            <ac:spMk id="2" creationId="{00000000-0000-0000-0000-000000000000}"/>
          </ac:spMkLst>
        </pc:spChg>
        <pc:spChg chg="mod">
          <ac:chgData name="ILONA JASAITIENĖ" userId="S::iljasai7805@emokykla.lt::ff257890-eed6-4226-ba43-4b8e30c8781c" providerId="AD" clId="Web-{DDE3C80F-F633-8679-D51D-8A2A6A5F98F6}" dt="2021-05-06T17:11:05.589" v="200" actId="20577"/>
          <ac:spMkLst>
            <pc:docMk/>
            <pc:sldMk cId="128632686" sldId="256"/>
            <ac:spMk id="3" creationId="{00000000-0000-0000-0000-000000000000}"/>
          </ac:spMkLst>
        </pc:spChg>
        <pc:spChg chg="add">
          <ac:chgData name="ILONA JASAITIENĖ" userId="S::iljasai7805@emokykla.lt::ff257890-eed6-4226-ba43-4b8e30c8781c" providerId="AD" clId="Web-{DDE3C80F-F633-8679-D51D-8A2A6A5F98F6}" dt="2021-05-06T17:14:55.437" v="205"/>
          <ac:spMkLst>
            <pc:docMk/>
            <pc:sldMk cId="128632686" sldId="256"/>
            <ac:spMk id="5" creationId="{0B628FC5-CE76-4AFB-8DFF-9601CB9C9E5A}"/>
          </ac:spMkLst>
        </pc:spChg>
      </pc:sldChg>
      <pc:sldChg chg="new del">
        <pc:chgData name="ILONA JASAITIENĖ" userId="S::iljasai7805@emokykla.lt::ff257890-eed6-4226-ba43-4b8e30c8781c" providerId="AD" clId="Web-{DDE3C80F-F633-8679-D51D-8A2A6A5F98F6}" dt="2021-05-06T17:11:15.902" v="202"/>
        <pc:sldMkLst>
          <pc:docMk/>
          <pc:sldMk cId="707741893" sldId="257"/>
        </pc:sldMkLst>
      </pc:sldChg>
      <pc:sldChg chg="new del">
        <pc:chgData name="ILONA JASAITIENĖ" userId="S::iljasai7805@emokykla.lt::ff257890-eed6-4226-ba43-4b8e30c8781c" providerId="AD" clId="Web-{DDE3C80F-F633-8679-D51D-8A2A6A5F98F6}" dt="2021-05-06T17:12:41.856" v="204"/>
        <pc:sldMkLst>
          <pc:docMk/>
          <pc:sldMk cId="2293056472" sldId="257"/>
        </pc:sldMkLst>
      </pc:sldChg>
      <pc:sldChg chg="modSp new mod setBg">
        <pc:chgData name="ILONA JASAITIENĖ" userId="S::iljasai7805@emokykla.lt::ff257890-eed6-4226-ba43-4b8e30c8781c" providerId="AD" clId="Web-{DDE3C80F-F633-8679-D51D-8A2A6A5F98F6}" dt="2021-05-06T17:19:49.036" v="264"/>
        <pc:sldMkLst>
          <pc:docMk/>
          <pc:sldMk cId="2708978131" sldId="257"/>
        </pc:sldMkLst>
        <pc:spChg chg="mod">
          <ac:chgData name="ILONA JASAITIENĖ" userId="S::iljasai7805@emokykla.lt::ff257890-eed6-4226-ba43-4b8e30c8781c" providerId="AD" clId="Web-{DDE3C80F-F633-8679-D51D-8A2A6A5F98F6}" dt="2021-05-06T17:17:50.143" v="261" actId="14100"/>
          <ac:spMkLst>
            <pc:docMk/>
            <pc:sldMk cId="2708978131" sldId="257"/>
            <ac:spMk id="2" creationId="{3379DCED-D8DC-4CB1-9E38-7F3ACDF2EC4F}"/>
          </ac:spMkLst>
        </pc:spChg>
        <pc:spChg chg="mod">
          <ac:chgData name="ILONA JASAITIENĖ" userId="S::iljasai7805@emokykla.lt::ff257890-eed6-4226-ba43-4b8e30c8781c" providerId="AD" clId="Web-{DDE3C80F-F633-8679-D51D-8A2A6A5F98F6}" dt="2021-05-06T17:15:33.578" v="207" actId="14100"/>
          <ac:spMkLst>
            <pc:docMk/>
            <pc:sldMk cId="2708978131" sldId="257"/>
            <ac:spMk id="3" creationId="{5A911E1F-8702-42EF-88A1-AA501A36C4DC}"/>
          </ac:spMkLst>
        </pc:spChg>
      </pc:sldChg>
      <pc:sldChg chg="modSp new">
        <pc:chgData name="ILONA JASAITIENĖ" userId="S::iljasai7805@emokykla.lt::ff257890-eed6-4226-ba43-4b8e30c8781c" providerId="AD" clId="Web-{DDE3C80F-F633-8679-D51D-8A2A6A5F98F6}" dt="2021-05-06T17:54:43.825" v="750"/>
        <pc:sldMkLst>
          <pc:docMk/>
          <pc:sldMk cId="504434575" sldId="258"/>
        </pc:sldMkLst>
        <pc:spChg chg="mod">
          <ac:chgData name="ILONA JASAITIENĖ" userId="S::iljasai7805@emokykla.lt::ff257890-eed6-4226-ba43-4b8e30c8781c" providerId="AD" clId="Web-{DDE3C80F-F633-8679-D51D-8A2A6A5F98F6}" dt="2021-05-06T17:54:43.825" v="750"/>
          <ac:spMkLst>
            <pc:docMk/>
            <pc:sldMk cId="504434575" sldId="258"/>
            <ac:spMk id="2" creationId="{68BEFA27-DB05-4E2B-B906-3CA8EF53447C}"/>
          </ac:spMkLst>
        </pc:spChg>
      </pc:sldChg>
      <pc:sldChg chg="modSp new">
        <pc:chgData name="ILONA JASAITIENĖ" userId="S::iljasai7805@emokykla.lt::ff257890-eed6-4226-ba43-4b8e30c8781c" providerId="AD" clId="Web-{DDE3C80F-F633-8679-D51D-8A2A6A5F98F6}" dt="2021-05-06T17:55:24.622" v="752"/>
        <pc:sldMkLst>
          <pc:docMk/>
          <pc:sldMk cId="3811512733" sldId="259"/>
        </pc:sldMkLst>
        <pc:spChg chg="mod">
          <ac:chgData name="ILONA JASAITIENĖ" userId="S::iljasai7805@emokykla.lt::ff257890-eed6-4226-ba43-4b8e30c8781c" providerId="AD" clId="Web-{DDE3C80F-F633-8679-D51D-8A2A6A5F98F6}" dt="2021-05-06T17:55:24.622" v="752"/>
          <ac:spMkLst>
            <pc:docMk/>
            <pc:sldMk cId="3811512733" sldId="259"/>
            <ac:spMk id="2" creationId="{9A7B598E-DDFC-4F81-9A4C-BA7092A40505}"/>
          </ac:spMkLst>
        </pc:spChg>
      </pc:sldChg>
      <pc:sldChg chg="modSp new">
        <pc:chgData name="ILONA JASAITIENĖ" userId="S::iljasai7805@emokykla.lt::ff257890-eed6-4226-ba43-4b8e30c8781c" providerId="AD" clId="Web-{DDE3C80F-F633-8679-D51D-8A2A6A5F98F6}" dt="2021-05-06T17:55:58.592" v="754"/>
        <pc:sldMkLst>
          <pc:docMk/>
          <pc:sldMk cId="154857781" sldId="260"/>
        </pc:sldMkLst>
        <pc:spChg chg="mod">
          <ac:chgData name="ILONA JASAITIENĖ" userId="S::iljasai7805@emokykla.lt::ff257890-eed6-4226-ba43-4b8e30c8781c" providerId="AD" clId="Web-{DDE3C80F-F633-8679-D51D-8A2A6A5F98F6}" dt="2021-05-06T17:55:58.592" v="754"/>
          <ac:spMkLst>
            <pc:docMk/>
            <pc:sldMk cId="154857781" sldId="260"/>
            <ac:spMk id="2" creationId="{3EE62C0F-11FC-4BCD-A5BD-E867A8239C79}"/>
          </ac:spMkLst>
        </pc:spChg>
      </pc:sldChg>
      <pc:sldChg chg="modSp new">
        <pc:chgData name="ILONA JASAITIENĖ" userId="S::iljasai7805@emokykla.lt::ff257890-eed6-4226-ba43-4b8e30c8781c" providerId="AD" clId="Web-{DDE3C80F-F633-8679-D51D-8A2A6A5F98F6}" dt="2021-05-06T17:56:18.608" v="756"/>
        <pc:sldMkLst>
          <pc:docMk/>
          <pc:sldMk cId="1359508238" sldId="261"/>
        </pc:sldMkLst>
        <pc:spChg chg="mod">
          <ac:chgData name="ILONA JASAITIENĖ" userId="S::iljasai7805@emokykla.lt::ff257890-eed6-4226-ba43-4b8e30c8781c" providerId="AD" clId="Web-{DDE3C80F-F633-8679-D51D-8A2A6A5F98F6}" dt="2021-05-06T17:56:18.608" v="756"/>
          <ac:spMkLst>
            <pc:docMk/>
            <pc:sldMk cId="1359508238" sldId="261"/>
            <ac:spMk id="2" creationId="{DE7C38CC-549B-4E1D-8E42-6AA178E9B41F}"/>
          </ac:spMkLst>
        </pc:spChg>
      </pc:sldChg>
      <pc:sldChg chg="modSp new">
        <pc:chgData name="ILONA JASAITIENĖ" userId="S::iljasai7805@emokykla.lt::ff257890-eed6-4226-ba43-4b8e30c8781c" providerId="AD" clId="Web-{DDE3C80F-F633-8679-D51D-8A2A6A5F98F6}" dt="2021-05-06T17:56:33.749" v="758"/>
        <pc:sldMkLst>
          <pc:docMk/>
          <pc:sldMk cId="2437542312" sldId="262"/>
        </pc:sldMkLst>
        <pc:spChg chg="mod">
          <ac:chgData name="ILONA JASAITIENĖ" userId="S::iljasai7805@emokykla.lt::ff257890-eed6-4226-ba43-4b8e30c8781c" providerId="AD" clId="Web-{DDE3C80F-F633-8679-D51D-8A2A6A5F98F6}" dt="2021-05-06T17:56:33.749" v="758"/>
          <ac:spMkLst>
            <pc:docMk/>
            <pc:sldMk cId="2437542312" sldId="262"/>
            <ac:spMk id="2" creationId="{F97436B2-E9DA-4AAE-8982-B65F209DAD73}"/>
          </ac:spMkLst>
        </pc:spChg>
      </pc:sldChg>
      <pc:sldChg chg="modSp new">
        <pc:chgData name="ILONA JASAITIENĖ" userId="S::iljasai7805@emokykla.lt::ff257890-eed6-4226-ba43-4b8e30c8781c" providerId="AD" clId="Web-{DDE3C80F-F633-8679-D51D-8A2A6A5F98F6}" dt="2021-05-06T17:56:43.968" v="759"/>
        <pc:sldMkLst>
          <pc:docMk/>
          <pc:sldMk cId="4259744816" sldId="263"/>
        </pc:sldMkLst>
        <pc:spChg chg="mod">
          <ac:chgData name="ILONA JASAITIENĖ" userId="S::iljasai7805@emokykla.lt::ff257890-eed6-4226-ba43-4b8e30c8781c" providerId="AD" clId="Web-{DDE3C80F-F633-8679-D51D-8A2A6A5F98F6}" dt="2021-05-06T17:56:43.968" v="759"/>
          <ac:spMkLst>
            <pc:docMk/>
            <pc:sldMk cId="4259744816" sldId="263"/>
            <ac:spMk id="2" creationId="{6B327110-7AB3-4575-8FD4-E92EFB4B0C61}"/>
          </ac:spMkLst>
        </pc:spChg>
      </pc:sldChg>
    </pc:docChg>
  </pc:docChgLst>
  <pc:docChgLst>
    <pc:chgData name="ILONA JASAITIENĖ" userId="S::iljasai7805@emokykla.lt::ff257890-eed6-4226-ba43-4b8e30c8781c" providerId="AD" clId="Web-{BA435FCE-EEFA-1522-3F68-9C51C2C9D806}"/>
    <pc:docChg chg="modSld">
      <pc:chgData name="ILONA JASAITIENĖ" userId="S::iljasai7805@emokykla.lt::ff257890-eed6-4226-ba43-4b8e30c8781c" providerId="AD" clId="Web-{BA435FCE-EEFA-1522-3F68-9C51C2C9D806}" dt="2021-05-07T05:35:22.819" v="73" actId="20577"/>
      <pc:docMkLst>
        <pc:docMk/>
      </pc:docMkLst>
      <pc:sldChg chg="modSp">
        <pc:chgData name="ILONA JASAITIENĖ" userId="S::iljasai7805@emokykla.lt::ff257890-eed6-4226-ba43-4b8e30c8781c" providerId="AD" clId="Web-{BA435FCE-EEFA-1522-3F68-9C51C2C9D806}" dt="2021-05-07T05:28:23.262" v="0" actId="20577"/>
        <pc:sldMkLst>
          <pc:docMk/>
          <pc:sldMk cId="504434575" sldId="258"/>
        </pc:sldMkLst>
        <pc:spChg chg="mod">
          <ac:chgData name="ILONA JASAITIENĖ" userId="S::iljasai7805@emokykla.lt::ff257890-eed6-4226-ba43-4b8e30c8781c" providerId="AD" clId="Web-{BA435FCE-EEFA-1522-3F68-9C51C2C9D806}" dt="2021-05-07T05:28:23.262" v="0" actId="20577"/>
          <ac:spMkLst>
            <pc:docMk/>
            <pc:sldMk cId="504434575" sldId="258"/>
            <ac:spMk id="2" creationId="{68BEFA27-DB05-4E2B-B906-3CA8EF53447C}"/>
          </ac:spMkLst>
        </pc:spChg>
      </pc:sldChg>
      <pc:sldChg chg="modSp">
        <pc:chgData name="ILONA JASAITIENĖ" userId="S::iljasai7805@emokykla.lt::ff257890-eed6-4226-ba43-4b8e30c8781c" providerId="AD" clId="Web-{BA435FCE-EEFA-1522-3F68-9C51C2C9D806}" dt="2021-05-07T05:29:58.077" v="7" actId="20577"/>
        <pc:sldMkLst>
          <pc:docMk/>
          <pc:sldMk cId="154857781" sldId="260"/>
        </pc:sldMkLst>
        <pc:spChg chg="mod">
          <ac:chgData name="ILONA JASAITIENĖ" userId="S::iljasai7805@emokykla.lt::ff257890-eed6-4226-ba43-4b8e30c8781c" providerId="AD" clId="Web-{BA435FCE-EEFA-1522-3F68-9C51C2C9D806}" dt="2021-05-07T05:29:58.077" v="7" actId="20577"/>
          <ac:spMkLst>
            <pc:docMk/>
            <pc:sldMk cId="154857781" sldId="260"/>
            <ac:spMk id="2" creationId="{3EE62C0F-11FC-4BCD-A5BD-E867A8239C79}"/>
          </ac:spMkLst>
        </pc:spChg>
      </pc:sldChg>
      <pc:sldChg chg="modSp">
        <pc:chgData name="ILONA JASAITIENĖ" userId="S::iljasai7805@emokykla.lt::ff257890-eed6-4226-ba43-4b8e30c8781c" providerId="AD" clId="Web-{BA435FCE-EEFA-1522-3F68-9C51C2C9D806}" dt="2021-05-07T05:32:23.752" v="44" actId="20577"/>
        <pc:sldMkLst>
          <pc:docMk/>
          <pc:sldMk cId="1359508238" sldId="261"/>
        </pc:sldMkLst>
        <pc:spChg chg="mod">
          <ac:chgData name="ILONA JASAITIENĖ" userId="S::iljasai7805@emokykla.lt::ff257890-eed6-4226-ba43-4b8e30c8781c" providerId="AD" clId="Web-{BA435FCE-EEFA-1522-3F68-9C51C2C9D806}" dt="2021-05-07T05:32:23.752" v="44" actId="20577"/>
          <ac:spMkLst>
            <pc:docMk/>
            <pc:sldMk cId="1359508238" sldId="261"/>
            <ac:spMk id="2" creationId="{DE7C38CC-549B-4E1D-8E42-6AA178E9B41F}"/>
          </ac:spMkLst>
        </pc:spChg>
      </pc:sldChg>
      <pc:sldChg chg="modSp">
        <pc:chgData name="ILONA JASAITIENĖ" userId="S::iljasai7805@emokykla.lt::ff257890-eed6-4226-ba43-4b8e30c8781c" providerId="AD" clId="Web-{BA435FCE-EEFA-1522-3F68-9C51C2C9D806}" dt="2021-05-07T05:34:46.756" v="69" actId="20577"/>
        <pc:sldMkLst>
          <pc:docMk/>
          <pc:sldMk cId="2437542312" sldId="262"/>
        </pc:sldMkLst>
        <pc:spChg chg="mod">
          <ac:chgData name="ILONA JASAITIENĖ" userId="S::iljasai7805@emokykla.lt::ff257890-eed6-4226-ba43-4b8e30c8781c" providerId="AD" clId="Web-{BA435FCE-EEFA-1522-3F68-9C51C2C9D806}" dt="2021-05-07T05:34:46.756" v="69" actId="20577"/>
          <ac:spMkLst>
            <pc:docMk/>
            <pc:sldMk cId="2437542312" sldId="262"/>
            <ac:spMk id="2" creationId="{F97436B2-E9DA-4AAE-8982-B65F209DAD73}"/>
          </ac:spMkLst>
        </pc:spChg>
      </pc:sldChg>
      <pc:sldChg chg="modSp">
        <pc:chgData name="ILONA JASAITIENĖ" userId="S::iljasai7805@emokykla.lt::ff257890-eed6-4226-ba43-4b8e30c8781c" providerId="AD" clId="Web-{BA435FCE-EEFA-1522-3F68-9C51C2C9D806}" dt="2021-05-07T05:35:22.819" v="73" actId="20577"/>
        <pc:sldMkLst>
          <pc:docMk/>
          <pc:sldMk cId="4259744816" sldId="263"/>
        </pc:sldMkLst>
        <pc:spChg chg="mod">
          <ac:chgData name="ILONA JASAITIENĖ" userId="S::iljasai7805@emokykla.lt::ff257890-eed6-4226-ba43-4b8e30c8781c" providerId="AD" clId="Web-{BA435FCE-EEFA-1522-3F68-9C51C2C9D806}" dt="2021-05-07T05:35:22.819" v="73" actId="20577"/>
          <ac:spMkLst>
            <pc:docMk/>
            <pc:sldMk cId="4259744816" sldId="263"/>
            <ac:spMk id="2" creationId="{6B327110-7AB3-4575-8FD4-E92EFB4B0C6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10" name="Freeform 6" title="Page Number Shape">
            <a:extLst>
              <a:ext uri="{FF2B5EF4-FFF2-40B4-BE49-F238E27FC236}">
                <a16:creationId xmlns:a16="http://schemas.microsoft.com/office/drawing/2014/main" xmlns="" id="{DD4C4B28-6B4B-4445-8535-F516D74E4AA9}"/>
              </a:ext>
            </a:extLst>
          </p:cNvPr>
          <p:cNvSpPr/>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cxnSp>
        <p:nvCxnSpPr>
          <p:cNvPr id="12" name="Straight Connector 11" title="Verticle Rule Line">
            <a:extLst>
              <a:ext uri="{FF2B5EF4-FFF2-40B4-BE49-F238E27FC236}">
                <a16:creationId xmlns:a16="http://schemas.microsoft.com/office/drawing/2014/main" xmlns="" id="{0CB1C732-7193-4253-8746-850D090A6B4E}"/>
              </a:ext>
            </a:extLst>
          </p:cNvPr>
          <p:cNvCxnSpPr>
            <a:cxnSpLocks/>
          </p:cNvCxnSpPr>
          <p:nvPr/>
        </p:nvCxnSpPr>
        <p:spPr>
          <a:xfrm>
            <a:off x="758952" y="1280160"/>
            <a:ext cx="0" cy="55778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F03AA199-952B-427F-A5BE-B97D25FD0733}"/>
              </a:ext>
            </a:extLst>
          </p:cNvPr>
          <p:cNvSpPr>
            <a:spLocks noGrp="1"/>
          </p:cNvSpPr>
          <p:nvPr>
            <p:ph type="ctrTitle"/>
          </p:nvPr>
        </p:nvSpPr>
        <p:spPr>
          <a:xfrm>
            <a:off x="1078992" y="1143000"/>
            <a:ext cx="6720840" cy="3730752"/>
          </a:xfrm>
        </p:spPr>
        <p:txBody>
          <a:bodyPr anchor="t">
            <a:normAutofit/>
          </a:bodyPr>
          <a:lstStyle>
            <a:lvl1pPr algn="l">
              <a:defRPr sz="72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6A1AA393-A876-475F-A05B-1CCAB6C1F089}"/>
              </a:ext>
            </a:extLst>
          </p:cNvPr>
          <p:cNvSpPr>
            <a:spLocks noGrp="1"/>
          </p:cNvSpPr>
          <p:nvPr>
            <p:ph type="subTitle" idx="1"/>
          </p:nvPr>
        </p:nvSpPr>
        <p:spPr>
          <a:xfrm>
            <a:off x="1078992" y="5010912"/>
            <a:ext cx="6720840" cy="704088"/>
          </a:xfrm>
        </p:spPr>
        <p:txBody>
          <a:bodyPr>
            <a:normAutofit/>
          </a:bodyPr>
          <a:lstStyle>
            <a:lvl1pPr marL="0" indent="0" algn="l">
              <a:lnSpc>
                <a:spcPct val="100000"/>
              </a:lnSpc>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B3395621-D631-4F31-AEEF-C8574E507372}"/>
              </a:ext>
            </a:extLst>
          </p:cNvPr>
          <p:cNvSpPr>
            <a:spLocks noGrp="1"/>
          </p:cNvSpPr>
          <p:nvPr>
            <p:ph type="dt" sz="half" idx="10"/>
          </p:nvPr>
        </p:nvSpPr>
        <p:spPr>
          <a:xfrm>
            <a:off x="8286356" y="6007608"/>
            <a:ext cx="3143643" cy="365125"/>
          </a:xfrm>
        </p:spPr>
        <p:txBody>
          <a:bodyPr/>
          <a:lstStyle/>
          <a:p>
            <a:fld id="{53BEF823-48A5-43FC-BE03-E79964288B41}" type="datetimeFigureOut">
              <a:rPr lang="en-US" smtClean="0"/>
              <a:t>5/11/2021</a:t>
            </a:fld>
            <a:endParaRPr lang="en-US" dirty="0"/>
          </a:p>
        </p:txBody>
      </p:sp>
      <p:sp>
        <p:nvSpPr>
          <p:cNvPr id="5" name="Footer Placeholder 4">
            <a:extLst>
              <a:ext uri="{FF2B5EF4-FFF2-40B4-BE49-F238E27FC236}">
                <a16:creationId xmlns:a16="http://schemas.microsoft.com/office/drawing/2014/main" xmlns="" id="{305EE125-77AD-4E23-AFB7-C5CFDEACACF1}"/>
              </a:ext>
            </a:extLst>
          </p:cNvPr>
          <p:cNvSpPr>
            <a:spLocks noGrp="1"/>
          </p:cNvSpPr>
          <p:nvPr>
            <p:ph type="ftr" sz="quarter" idx="11"/>
          </p:nvPr>
        </p:nvSpPr>
        <p:spPr>
          <a:xfrm>
            <a:off x="1078991" y="6007608"/>
            <a:ext cx="6720837" cy="365125"/>
          </a:xfrm>
        </p:spPr>
        <p:txBody>
          <a:bodyPr/>
          <a:lstStyle/>
          <a:p>
            <a:endParaRPr lang="en-US" dirty="0"/>
          </a:p>
        </p:txBody>
      </p:sp>
      <p:sp>
        <p:nvSpPr>
          <p:cNvPr id="6" name="Slide Number Placeholder 5">
            <a:extLst>
              <a:ext uri="{FF2B5EF4-FFF2-40B4-BE49-F238E27FC236}">
                <a16:creationId xmlns:a16="http://schemas.microsoft.com/office/drawing/2014/main" xmlns="" id="{DC569682-B530-4F52-87B9-39464A0930B3}"/>
              </a:ext>
            </a:extLst>
          </p:cNvPr>
          <p:cNvSpPr>
            <a:spLocks noGrp="1"/>
          </p:cNvSpPr>
          <p:nvPr>
            <p:ph type="sldNum" sz="quarter" idx="12"/>
          </p:nvPr>
        </p:nvSpPr>
        <p:spPr/>
        <p:txBody>
          <a:bodyPr/>
          <a:lstStyle>
            <a:lvl1pPr algn="ctr">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63879678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F59FCF-ACDF-495D-ACFA-15FCAC9EAE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B3786E3-AB17-427E-8EF8-7FCB671A11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9833B4E9-7A16-448C-8BE6-B14941A34857}"/>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8" name="Footer Placeholder 7">
            <a:extLst>
              <a:ext uri="{FF2B5EF4-FFF2-40B4-BE49-F238E27FC236}">
                <a16:creationId xmlns:a16="http://schemas.microsoft.com/office/drawing/2014/main" xmlns="" id="{579212F5-5835-49FF-836F-5E3008A0EDB1}"/>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xmlns="" id="{DE9D492B-E5EE-4D24-A087-57D739CFACE8}"/>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46224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A31E395-94BD-4E79-8E42-9CD4EB33CA60}"/>
              </a:ext>
            </a:extLst>
          </p:cNvPr>
          <p:cNvSpPr>
            <a:spLocks noGrp="1"/>
          </p:cNvSpPr>
          <p:nvPr>
            <p:ph type="title" orient="vert"/>
          </p:nvPr>
        </p:nvSpPr>
        <p:spPr>
          <a:xfrm>
            <a:off x="8475542" y="758952"/>
            <a:ext cx="2954458" cy="4986002"/>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079AA8A4-66BC-4E80-ABE3-F533F82B88CA}"/>
              </a:ext>
            </a:extLst>
          </p:cNvPr>
          <p:cNvSpPr>
            <a:spLocks noGrp="1"/>
          </p:cNvSpPr>
          <p:nvPr>
            <p:ph type="body" orient="vert" idx="1"/>
          </p:nvPr>
        </p:nvSpPr>
        <p:spPr>
          <a:xfrm>
            <a:off x="758952" y="758952"/>
            <a:ext cx="7407586" cy="49860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ADDA4EA6-6A1A-48ED-9D79-A438561C7E79}"/>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8" name="Footer Placeholder 7">
            <a:extLst>
              <a:ext uri="{FF2B5EF4-FFF2-40B4-BE49-F238E27FC236}">
                <a16:creationId xmlns:a16="http://schemas.microsoft.com/office/drawing/2014/main" xmlns="" id="{F049B2BA-9250-4EBF-8820-10BDA5C1C62B}"/>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xmlns="" id="{1F914475-55F3-4C46-BAE2-E4D93E9E3781}"/>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98311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3351BD-5252-4168-A69E-C6864AE297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9748EEE-19C9-493B-836D-73B9E4A0BE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7FA6BFE-11ED-4FB4-9F65-508B5B0F0DD3}"/>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8" name="Footer Placeholder 7">
            <a:extLst>
              <a:ext uri="{FF2B5EF4-FFF2-40B4-BE49-F238E27FC236}">
                <a16:creationId xmlns:a16="http://schemas.microsoft.com/office/drawing/2014/main" xmlns="" id="{F90F536E-BEFF-4E0D-B4EC-39DE28C67CC3}"/>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xmlns="" id="{36EE02AF-6FE1-4972-BD48-A82499AD67F6}"/>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4178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8452EE-D9FC-4E51-9BFF-141F9192339F}"/>
              </a:ext>
            </a:extLst>
          </p:cNvPr>
          <p:cNvSpPr>
            <a:spLocks noGrp="1"/>
          </p:cNvSpPr>
          <p:nvPr>
            <p:ph type="title"/>
          </p:nvPr>
        </p:nvSpPr>
        <p:spPr>
          <a:xfrm>
            <a:off x="763051" y="2414016"/>
            <a:ext cx="10666949" cy="3099816"/>
          </a:xfrm>
        </p:spPr>
        <p:txBody>
          <a:bodyPr anchor="t"/>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51E086C4-4949-4E7A-A182-6709496A1C38}"/>
              </a:ext>
            </a:extLst>
          </p:cNvPr>
          <p:cNvSpPr>
            <a:spLocks noGrp="1"/>
          </p:cNvSpPr>
          <p:nvPr>
            <p:ph type="body" idx="1"/>
          </p:nvPr>
        </p:nvSpPr>
        <p:spPr>
          <a:xfrm>
            <a:off x="758952" y="1389888"/>
            <a:ext cx="10671048" cy="822960"/>
          </a:xfrm>
        </p:spPr>
        <p:txBody>
          <a:bodyPr anchor="ctr">
            <a:normAutofit/>
          </a:bodyPr>
          <a:lstStyle>
            <a:lvl1pPr marL="0" indent="0">
              <a:buNone/>
              <a:defRPr sz="2000" i="1">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xmlns="" id="{3D12BC88-6A2B-4851-9568-23A4B74D9F98}"/>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8" name="Footer Placeholder 7">
            <a:extLst>
              <a:ext uri="{FF2B5EF4-FFF2-40B4-BE49-F238E27FC236}">
                <a16:creationId xmlns:a16="http://schemas.microsoft.com/office/drawing/2014/main" xmlns="" id="{D882CFE5-65C3-4F46-9141-4645455947D2}"/>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xmlns="" id="{5321B390-4E13-4481-AC02-FF126656C4C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03676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40E02F8-47BB-4D30-8EFE-69C9222D9EC4}"/>
              </a:ext>
            </a:extLst>
          </p:cNvPr>
          <p:cNvSpPr>
            <a:spLocks noGrp="1"/>
          </p:cNvSpPr>
          <p:nvPr>
            <p:ph sz="half" idx="1"/>
          </p:nvPr>
        </p:nvSpPr>
        <p:spPr>
          <a:xfrm>
            <a:off x="5184648" y="758952"/>
            <a:ext cx="6245352" cy="2240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DA844D33-6BF0-4205-A542-8537E3515938}"/>
              </a:ext>
            </a:extLst>
          </p:cNvPr>
          <p:cNvSpPr>
            <a:spLocks noGrp="1"/>
          </p:cNvSpPr>
          <p:nvPr>
            <p:ph sz="half" idx="2"/>
          </p:nvPr>
        </p:nvSpPr>
        <p:spPr>
          <a:xfrm>
            <a:off x="5184647" y="3273551"/>
            <a:ext cx="6245351" cy="22402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a:extLst>
              <a:ext uri="{FF2B5EF4-FFF2-40B4-BE49-F238E27FC236}">
                <a16:creationId xmlns:a16="http://schemas.microsoft.com/office/drawing/2014/main" xmlns="" id="{D6953A83-D2BE-4015-8D64-BE93DDFE5D21}"/>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10" name="Footer Placeholder 9">
            <a:extLst>
              <a:ext uri="{FF2B5EF4-FFF2-40B4-BE49-F238E27FC236}">
                <a16:creationId xmlns:a16="http://schemas.microsoft.com/office/drawing/2014/main" xmlns="" id="{BA849E67-05F9-4033-B033-74D6B8C8E77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xmlns="" id="{DFAAC6AA-CFFB-438F-9327-DDB023E2E14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5" name="Title 4">
            <a:extLst>
              <a:ext uri="{FF2B5EF4-FFF2-40B4-BE49-F238E27FC236}">
                <a16:creationId xmlns:a16="http://schemas.microsoft.com/office/drawing/2014/main" xmlns="" id="{BA4960CB-ABA7-4442-AB15-FE444F23C6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68586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B8348291-9C7D-407E-8D07-FA3A323EA973}"/>
              </a:ext>
            </a:extLst>
          </p:cNvPr>
          <p:cNvSpPr>
            <a:spLocks noGrp="1"/>
          </p:cNvSpPr>
          <p:nvPr>
            <p:ph type="body" idx="1"/>
          </p:nvPr>
        </p:nvSpPr>
        <p:spPr>
          <a:xfrm>
            <a:off x="5184648" y="758952"/>
            <a:ext cx="6245352"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1A192D2-8BA6-4A4D-814D-AD37A2A10AC8}"/>
              </a:ext>
            </a:extLst>
          </p:cNvPr>
          <p:cNvSpPr>
            <a:spLocks noGrp="1"/>
          </p:cNvSpPr>
          <p:nvPr>
            <p:ph sz="half" idx="2"/>
          </p:nvPr>
        </p:nvSpPr>
        <p:spPr>
          <a:xfrm>
            <a:off x="5190323" y="1377198"/>
            <a:ext cx="6239675"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586FD4BC-C948-41C4-BA24-5D26147E1C97}"/>
              </a:ext>
            </a:extLst>
          </p:cNvPr>
          <p:cNvSpPr>
            <a:spLocks noGrp="1"/>
          </p:cNvSpPr>
          <p:nvPr>
            <p:ph type="body" sz="quarter" idx="3"/>
          </p:nvPr>
        </p:nvSpPr>
        <p:spPr>
          <a:xfrm>
            <a:off x="5184647" y="3319548"/>
            <a:ext cx="6245351"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12E359C-F73D-4F1B-9F9A-6D628567105D}"/>
              </a:ext>
            </a:extLst>
          </p:cNvPr>
          <p:cNvSpPr>
            <a:spLocks noGrp="1"/>
          </p:cNvSpPr>
          <p:nvPr>
            <p:ph sz="quarter" idx="4"/>
          </p:nvPr>
        </p:nvSpPr>
        <p:spPr>
          <a:xfrm>
            <a:off x="5184646" y="3932372"/>
            <a:ext cx="6245352"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a:extLst>
              <a:ext uri="{FF2B5EF4-FFF2-40B4-BE49-F238E27FC236}">
                <a16:creationId xmlns:a16="http://schemas.microsoft.com/office/drawing/2014/main" xmlns="" id="{D76B63AE-38FF-40DD-A543-32DD98E6BDB2}"/>
              </a:ext>
            </a:extLst>
          </p:cNvPr>
          <p:cNvSpPr>
            <a:spLocks noGrp="1"/>
          </p:cNvSpPr>
          <p:nvPr>
            <p:ph type="title"/>
          </p:nvPr>
        </p:nvSpPr>
        <p:spPr/>
        <p:txBody>
          <a:bodyPr/>
          <a:lstStyle/>
          <a:p>
            <a:r>
              <a:rPr lang="en-US"/>
              <a:t>Click to edit Master title style</a:t>
            </a:r>
            <a:endParaRPr lang="en-US" dirty="0"/>
          </a:p>
        </p:txBody>
      </p:sp>
      <p:sp>
        <p:nvSpPr>
          <p:cNvPr id="12" name="Date Placeholder 11">
            <a:extLst>
              <a:ext uri="{FF2B5EF4-FFF2-40B4-BE49-F238E27FC236}">
                <a16:creationId xmlns:a16="http://schemas.microsoft.com/office/drawing/2014/main" xmlns="" id="{C686C0EB-E082-4BAB-99E8-B42F3C28B20F}"/>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13" name="Footer Placeholder 12">
            <a:extLst>
              <a:ext uri="{FF2B5EF4-FFF2-40B4-BE49-F238E27FC236}">
                <a16:creationId xmlns:a16="http://schemas.microsoft.com/office/drawing/2014/main" xmlns="" id="{B3CB0152-BA1F-48C7-A66F-3ADB51C94B97}"/>
              </a:ext>
            </a:extLst>
          </p:cNvPr>
          <p:cNvSpPr>
            <a:spLocks noGrp="1"/>
          </p:cNvSpPr>
          <p:nvPr>
            <p:ph type="ftr" sz="quarter" idx="11"/>
          </p:nvPr>
        </p:nvSpPr>
        <p:spPr/>
        <p:txBody>
          <a:bodyPr/>
          <a:lstStyle/>
          <a:p>
            <a:pPr algn="l"/>
            <a:endParaRPr lang="en-US" dirty="0"/>
          </a:p>
        </p:txBody>
      </p:sp>
      <p:sp>
        <p:nvSpPr>
          <p:cNvPr id="14" name="Slide Number Placeholder 13">
            <a:extLst>
              <a:ext uri="{FF2B5EF4-FFF2-40B4-BE49-F238E27FC236}">
                <a16:creationId xmlns:a16="http://schemas.microsoft.com/office/drawing/2014/main" xmlns="" id="{BD1C21B3-5CF6-415F-8295-EED3DF5CB55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922299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D470D5-4EB9-4410-A8AE-6D85F19239FF}"/>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xmlns="" id="{5887FB59-BA77-4864-B9E8-994851250CB4}"/>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7" name="Footer Placeholder 6">
            <a:extLst>
              <a:ext uri="{FF2B5EF4-FFF2-40B4-BE49-F238E27FC236}">
                <a16:creationId xmlns:a16="http://schemas.microsoft.com/office/drawing/2014/main" xmlns="" id="{B6F0BC0B-BA67-455B-B567-1473DF0628BE}"/>
              </a:ext>
            </a:extLst>
          </p:cNvPr>
          <p:cNvSpPr>
            <a:spLocks noGrp="1"/>
          </p:cNvSpPr>
          <p:nvPr>
            <p:ph type="ftr" sz="quarter" idx="11"/>
          </p:nvPr>
        </p:nvSpPr>
        <p:spPr/>
        <p:txBody>
          <a:bodyPr/>
          <a:lstStyle/>
          <a:p>
            <a:pPr algn="l"/>
            <a:endParaRPr lang="en-US" dirty="0"/>
          </a:p>
        </p:txBody>
      </p:sp>
      <p:sp>
        <p:nvSpPr>
          <p:cNvPr id="8" name="Slide Number Placeholder 7">
            <a:extLst>
              <a:ext uri="{FF2B5EF4-FFF2-40B4-BE49-F238E27FC236}">
                <a16:creationId xmlns:a16="http://schemas.microsoft.com/office/drawing/2014/main" xmlns="" id="{2CF0BCF3-6FB5-4529-AA6A-A31467351EF5}"/>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673015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4BF1315B-6865-4A5A-91C1-B75339038903}"/>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6" name="Footer Placeholder 5">
            <a:extLst>
              <a:ext uri="{FF2B5EF4-FFF2-40B4-BE49-F238E27FC236}">
                <a16:creationId xmlns:a16="http://schemas.microsoft.com/office/drawing/2014/main" xmlns="" id="{DD536720-08C7-43DE-8EB5-CAB52D0E96B1}"/>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xmlns="" id="{6D2477AF-B012-491C-AE42-22DE1203BE8D}"/>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588293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ED183AC-72A9-43F5-A1B3-1D7A6A4C7EEB}"/>
              </a:ext>
            </a:extLst>
          </p:cNvPr>
          <p:cNvSpPr>
            <a:spLocks noGrp="1"/>
          </p:cNvSpPr>
          <p:nvPr>
            <p:ph idx="1"/>
          </p:nvPr>
        </p:nvSpPr>
        <p:spPr>
          <a:xfrm>
            <a:off x="5183188" y="758951"/>
            <a:ext cx="6245352" cy="4754881"/>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xmlns="" id="{C4045592-52ED-4270-ACBB-BCC528DAC407}"/>
              </a:ext>
            </a:extLst>
          </p:cNvPr>
          <p:cNvSpPr>
            <a:spLocks noGrp="1"/>
          </p:cNvSpPr>
          <p:nvPr>
            <p:ph type="body" sz="half" idx="2"/>
          </p:nvPr>
        </p:nvSpPr>
        <p:spPr>
          <a:xfrm>
            <a:off x="758953" y="3815080"/>
            <a:ext cx="3831336" cy="1698752"/>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xmlns="" id="{99A93518-F9B5-418F-9883-BEF8359B045A}"/>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10" name="Footer Placeholder 9">
            <a:extLst>
              <a:ext uri="{FF2B5EF4-FFF2-40B4-BE49-F238E27FC236}">
                <a16:creationId xmlns:a16="http://schemas.microsoft.com/office/drawing/2014/main" xmlns="" id="{27B9FFE7-C4AB-425B-9B56-E412C72212A0}"/>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xmlns="" id="{59231052-EBA8-4781-B28A-2FEA8BE523F3}"/>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 name="Title 1">
            <a:extLst>
              <a:ext uri="{FF2B5EF4-FFF2-40B4-BE49-F238E27FC236}">
                <a16:creationId xmlns:a16="http://schemas.microsoft.com/office/drawing/2014/main" xmlns="" id="{CBDBF9E7-F686-4FA1-9BA5-69BDD014B0D3}"/>
              </a:ext>
            </a:extLst>
          </p:cNvPr>
          <p:cNvSpPr>
            <a:spLocks noGrp="1"/>
          </p:cNvSpPr>
          <p:nvPr>
            <p:ph type="title"/>
          </p:nvPr>
        </p:nvSpPr>
        <p:spPr>
          <a:xfrm>
            <a:off x="758952" y="758952"/>
            <a:ext cx="3831336" cy="2930179"/>
          </a:xfrm>
        </p:spPr>
        <p:txBody>
          <a:bodyPr/>
          <a:lstStyle/>
          <a:p>
            <a:r>
              <a:rPr lang="en-US"/>
              <a:t>Click to edit Master title style</a:t>
            </a:r>
            <a:endParaRPr lang="en-US" dirty="0"/>
          </a:p>
        </p:txBody>
      </p:sp>
    </p:spTree>
    <p:extLst>
      <p:ext uri="{BB962C8B-B14F-4D97-AF65-F5344CB8AC3E}">
        <p14:creationId xmlns:p14="http://schemas.microsoft.com/office/powerpoint/2010/main" val="2914165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D116CF06-B27C-4DC4-981D-38E31997BD16}"/>
              </a:ext>
            </a:extLst>
          </p:cNvPr>
          <p:cNvSpPr>
            <a:spLocks noGrp="1"/>
          </p:cNvSpPr>
          <p:nvPr>
            <p:ph type="pic" idx="1"/>
          </p:nvPr>
        </p:nvSpPr>
        <p:spPr>
          <a:xfrm>
            <a:off x="5183188" y="758951"/>
            <a:ext cx="6245352" cy="4754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E1976E66-2CB3-4F47-97F6-077C42818316}"/>
              </a:ext>
            </a:extLst>
          </p:cNvPr>
          <p:cNvSpPr>
            <a:spLocks noGrp="1"/>
          </p:cNvSpPr>
          <p:nvPr>
            <p:ph type="body" sz="half" idx="2"/>
          </p:nvPr>
        </p:nvSpPr>
        <p:spPr>
          <a:xfrm>
            <a:off x="758952" y="3794760"/>
            <a:ext cx="3831336" cy="1719072"/>
          </a:xfrm>
        </p:spPr>
        <p:txBody>
          <a:bodyPr>
            <a:normAutofit/>
          </a:bodyPr>
          <a:lstStyle>
            <a:lvl1pPr marL="0" indent="0">
              <a:buNone/>
              <a:defRPr sz="20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xmlns="" id="{71414C9F-CBBD-4D5E-A831-BC0CDFEBCEF3}"/>
              </a:ext>
            </a:extLst>
          </p:cNvPr>
          <p:cNvSpPr>
            <a:spLocks noGrp="1"/>
          </p:cNvSpPr>
          <p:nvPr>
            <p:ph type="dt" sz="half" idx="10"/>
          </p:nvPr>
        </p:nvSpPr>
        <p:spPr/>
        <p:txBody>
          <a:bodyPr/>
          <a:lstStyle/>
          <a:p>
            <a:pPr algn="r"/>
            <a:fld id="{53BEF823-48A5-43FC-BE03-E79964288B41}" type="datetimeFigureOut">
              <a:rPr lang="en-US" smtClean="0"/>
              <a:pPr algn="r"/>
              <a:t>5/11/2021</a:t>
            </a:fld>
            <a:endParaRPr lang="en-US" dirty="0"/>
          </a:p>
        </p:txBody>
      </p:sp>
      <p:sp>
        <p:nvSpPr>
          <p:cNvPr id="10" name="Footer Placeholder 9">
            <a:extLst>
              <a:ext uri="{FF2B5EF4-FFF2-40B4-BE49-F238E27FC236}">
                <a16:creationId xmlns:a16="http://schemas.microsoft.com/office/drawing/2014/main" xmlns="" id="{F58DC0C8-B580-442D-8DAC-4F0F869B1F1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xmlns="" id="{1B0D29E8-DFEE-49AB-83AF-85FF25252A3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 name="Title 1">
            <a:extLst>
              <a:ext uri="{FF2B5EF4-FFF2-40B4-BE49-F238E27FC236}">
                <a16:creationId xmlns:a16="http://schemas.microsoft.com/office/drawing/2014/main" xmlns="" id="{D0EAAF1B-6B6E-4D37-8F57-E403C6371A00}"/>
              </a:ext>
            </a:extLst>
          </p:cNvPr>
          <p:cNvSpPr>
            <a:spLocks noGrp="1"/>
          </p:cNvSpPr>
          <p:nvPr>
            <p:ph type="title"/>
          </p:nvPr>
        </p:nvSpPr>
        <p:spPr>
          <a:xfrm>
            <a:off x="758952" y="758952"/>
            <a:ext cx="3831336" cy="2926080"/>
          </a:xfrm>
        </p:spPr>
        <p:txBody>
          <a:bodyPr/>
          <a:lstStyle/>
          <a:p>
            <a:r>
              <a:rPr lang="en-US"/>
              <a:t>Click to edit Master title style</a:t>
            </a:r>
            <a:endParaRPr lang="en-US" dirty="0"/>
          </a:p>
        </p:txBody>
      </p:sp>
    </p:spTree>
    <p:extLst>
      <p:ext uri="{BB962C8B-B14F-4D97-AF65-F5344CB8AC3E}">
        <p14:creationId xmlns:p14="http://schemas.microsoft.com/office/powerpoint/2010/main" val="3666357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6" title="Page Number Shape">
            <a:extLst>
              <a:ext uri="{FF2B5EF4-FFF2-40B4-BE49-F238E27FC236}">
                <a16:creationId xmlns:a16="http://schemas.microsoft.com/office/drawing/2014/main" xmlns="" id="{72411438-92A5-42B0-9C54-EA4FB32ACB5E}"/>
              </a:ext>
            </a:extLst>
          </p:cNvPr>
          <p:cNvSpPr/>
          <p:nvPr/>
        </p:nvSpPr>
        <p:spPr bwMode="auto">
          <a:xfrm>
            <a:off x="11784011" y="5778801"/>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p:nvSpPr>
          <p:cNvPr id="2" name="Title Placeholder 1">
            <a:extLst>
              <a:ext uri="{FF2B5EF4-FFF2-40B4-BE49-F238E27FC236}">
                <a16:creationId xmlns:a16="http://schemas.microsoft.com/office/drawing/2014/main" xmlns="" id="{0D56E4D8-47B6-4DEC-BD29-B3B6ED4CC739}"/>
              </a:ext>
            </a:extLst>
          </p:cNvPr>
          <p:cNvSpPr>
            <a:spLocks noGrp="1"/>
          </p:cNvSpPr>
          <p:nvPr>
            <p:ph type="title"/>
          </p:nvPr>
        </p:nvSpPr>
        <p:spPr>
          <a:xfrm>
            <a:off x="758952" y="758952"/>
            <a:ext cx="3831336" cy="47548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3F0F5D4C-4873-4052-A294-99CCB9421C4A}"/>
              </a:ext>
            </a:extLst>
          </p:cNvPr>
          <p:cNvSpPr>
            <a:spLocks noGrp="1"/>
          </p:cNvSpPr>
          <p:nvPr>
            <p:ph type="body" idx="1"/>
          </p:nvPr>
        </p:nvSpPr>
        <p:spPr>
          <a:xfrm>
            <a:off x="5184648" y="758952"/>
            <a:ext cx="6245352" cy="47548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241D62B3-3490-46B4-A10E-33FCE4A1FBB5}"/>
              </a:ext>
            </a:extLst>
          </p:cNvPr>
          <p:cNvSpPr>
            <a:spLocks noGrp="1"/>
          </p:cNvSpPr>
          <p:nvPr>
            <p:ph type="dt" sz="half" idx="2"/>
          </p:nvPr>
        </p:nvSpPr>
        <p:spPr>
          <a:xfrm>
            <a:off x="7616952" y="6007608"/>
            <a:ext cx="3813048" cy="365125"/>
          </a:xfrm>
          <a:prstGeom prst="rect">
            <a:avLst/>
          </a:prstGeom>
        </p:spPr>
        <p:txBody>
          <a:bodyPr vert="horz" lIns="91440" tIns="45720" rIns="91440" bIns="45720" rtlCol="0" anchor="ctr"/>
          <a:lstStyle>
            <a:lvl1pPr algn="r">
              <a:defRPr sz="1000" spc="50" baseline="0">
                <a:solidFill>
                  <a:schemeClr val="tx1">
                    <a:lumMod val="85000"/>
                    <a:lumOff val="15000"/>
                  </a:schemeClr>
                </a:solidFill>
              </a:defRPr>
            </a:lvl1pPr>
          </a:lstStyle>
          <a:p>
            <a:pPr algn="r"/>
            <a:fld id="{53BEF823-48A5-43FC-BE03-E79964288B41}" type="datetimeFigureOut">
              <a:rPr lang="en-US" smtClean="0"/>
              <a:pPr algn="r"/>
              <a:t>5/11/2021</a:t>
            </a:fld>
            <a:endParaRPr lang="en-US" dirty="0"/>
          </a:p>
        </p:txBody>
      </p:sp>
      <p:sp>
        <p:nvSpPr>
          <p:cNvPr id="5" name="Footer Placeholder 4">
            <a:extLst>
              <a:ext uri="{FF2B5EF4-FFF2-40B4-BE49-F238E27FC236}">
                <a16:creationId xmlns:a16="http://schemas.microsoft.com/office/drawing/2014/main" xmlns="" id="{97424CB1-7D5F-4F52-9F99-7068F5819E8C}"/>
              </a:ext>
            </a:extLst>
          </p:cNvPr>
          <p:cNvSpPr>
            <a:spLocks noGrp="1"/>
          </p:cNvSpPr>
          <p:nvPr>
            <p:ph type="ftr" sz="quarter" idx="3"/>
          </p:nvPr>
        </p:nvSpPr>
        <p:spPr>
          <a:xfrm>
            <a:off x="758952" y="6007608"/>
            <a:ext cx="3831336" cy="365125"/>
          </a:xfrm>
          <a:prstGeom prst="rect">
            <a:avLst/>
          </a:prstGeom>
        </p:spPr>
        <p:txBody>
          <a:bodyPr vert="horz" lIns="91440" tIns="45720" rIns="91440" bIns="45720" rtlCol="0" anchor="ctr"/>
          <a:lstStyle>
            <a:lvl1pPr algn="l">
              <a:defRPr sz="1000" spc="50" baseline="0">
                <a:solidFill>
                  <a:schemeClr val="tx1">
                    <a:lumMod val="85000"/>
                    <a:lumOff val="15000"/>
                  </a:schemeClr>
                </a:solidFill>
              </a:defRPr>
            </a:lvl1pPr>
          </a:lstStyle>
          <a:p>
            <a:pPr algn="l"/>
            <a:endParaRPr lang="en-US" dirty="0"/>
          </a:p>
        </p:txBody>
      </p:sp>
      <p:sp>
        <p:nvSpPr>
          <p:cNvPr id="6" name="Slide Number Placeholder 5">
            <a:extLst>
              <a:ext uri="{FF2B5EF4-FFF2-40B4-BE49-F238E27FC236}">
                <a16:creationId xmlns:a16="http://schemas.microsoft.com/office/drawing/2014/main" xmlns="" id="{1A1F9CC9-1431-4569-B2F1-D04814955381}"/>
              </a:ext>
            </a:extLst>
          </p:cNvPr>
          <p:cNvSpPr>
            <a:spLocks noGrp="1"/>
          </p:cNvSpPr>
          <p:nvPr>
            <p:ph type="sldNum" sz="quarter" idx="4"/>
          </p:nvPr>
        </p:nvSpPr>
        <p:spPr>
          <a:xfrm>
            <a:off x="11786616" y="6007608"/>
            <a:ext cx="411480" cy="365125"/>
          </a:xfrm>
          <a:prstGeom prst="rect">
            <a:avLst/>
          </a:prstGeom>
        </p:spPr>
        <p:txBody>
          <a:bodyPr vert="horz" lIns="45720" tIns="45720" rIns="45720" bIns="45720" rtlCol="0" anchor="ctr"/>
          <a:lstStyle>
            <a:lvl1pPr algn="r">
              <a:defRPr sz="900" b="1">
                <a:solidFill>
                  <a:schemeClr val="bg1"/>
                </a:solidFill>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79979618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2" r:id="rId6"/>
    <p:sldLayoutId id="2147483738" r:id="rId7"/>
    <p:sldLayoutId id="2147483739" r:id="rId8"/>
    <p:sldLayoutId id="2147483740" r:id="rId9"/>
    <p:sldLayoutId id="2147483741" r:id="rId10"/>
    <p:sldLayoutId id="2147483743" r:id="rId11"/>
  </p:sldLayoutIdLst>
  <p:txStyles>
    <p:titleStyle>
      <a:lvl1pPr algn="l" defTabSz="914400" rtl="0" eaLnBrk="1" latinLnBrk="0" hangingPunct="1">
        <a:lnSpc>
          <a:spcPct val="90000"/>
        </a:lnSpc>
        <a:spcBef>
          <a:spcPct val="0"/>
        </a:spcBef>
        <a:buNone/>
        <a:defRPr sz="6000" i="1" kern="1200" spc="100" baseline="0">
          <a:solidFill>
            <a:schemeClr val="tx1">
              <a:lumMod val="85000"/>
              <a:lumOff val="15000"/>
            </a:schemeClr>
          </a:solidFill>
          <a:latin typeface="+mj-lt"/>
          <a:ea typeface="+mj-ea"/>
          <a:cs typeface="+mj-cs"/>
        </a:defRPr>
      </a:lvl1pPr>
    </p:titleStyle>
    <p:bodyStyle>
      <a:lvl1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2000" kern="1200">
          <a:solidFill>
            <a:schemeClr val="tx1">
              <a:lumMod val="85000"/>
              <a:lumOff val="15000"/>
            </a:schemeClr>
          </a:solidFill>
          <a:latin typeface="+mn-lt"/>
          <a:ea typeface="+mn-ea"/>
          <a:cs typeface="+mn-cs"/>
        </a:defRPr>
      </a:lvl1pPr>
      <a:lvl2pPr marL="182880" indent="0" algn="l" defTabSz="914400" rtl="0" eaLnBrk="1" latinLnBrk="0" hangingPunct="1">
        <a:lnSpc>
          <a:spcPct val="110000"/>
        </a:lnSpc>
        <a:spcBef>
          <a:spcPts val="400"/>
        </a:spcBef>
        <a:spcAft>
          <a:spcPts val="400"/>
        </a:spcAft>
        <a:buClrTx/>
        <a:buFont typeface="Arial" panose="020B0604020202020204" pitchFamily="34" charset="0"/>
        <a:buNone/>
        <a:defRPr sz="1800" i="1" kern="1200">
          <a:solidFill>
            <a:schemeClr val="tx1">
              <a:lumMod val="85000"/>
              <a:lumOff val="15000"/>
            </a:schemeClr>
          </a:solidFill>
          <a:latin typeface="+mn-lt"/>
          <a:ea typeface="+mn-ea"/>
          <a:cs typeface="+mn-cs"/>
        </a:defRPr>
      </a:lvl2pPr>
      <a:lvl3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600" kern="1200">
          <a:solidFill>
            <a:schemeClr val="tx1">
              <a:lumMod val="85000"/>
              <a:lumOff val="15000"/>
            </a:schemeClr>
          </a:solidFill>
          <a:latin typeface="+mn-lt"/>
          <a:ea typeface="+mn-ea"/>
          <a:cs typeface="+mn-cs"/>
        </a:defRPr>
      </a:lvl3pPr>
      <a:lvl4pPr marL="182880" indent="0" algn="l" defTabSz="914400" rtl="0" eaLnBrk="1" latinLnBrk="0" hangingPunct="1">
        <a:lnSpc>
          <a:spcPct val="110000"/>
        </a:lnSpc>
        <a:spcBef>
          <a:spcPts val="400"/>
        </a:spcBef>
        <a:spcAft>
          <a:spcPts val="400"/>
        </a:spcAft>
        <a:buClrTx/>
        <a:buFont typeface="Arial" panose="020B0604020202020204" pitchFamily="34" charset="0"/>
        <a:buNone/>
        <a:defRPr sz="1400" i="1" kern="1200">
          <a:solidFill>
            <a:schemeClr val="tx1">
              <a:lumMod val="85000"/>
              <a:lumOff val="15000"/>
            </a:schemeClr>
          </a:solidFill>
          <a:latin typeface="+mn-lt"/>
          <a:ea typeface="+mn-ea"/>
          <a:cs typeface="+mn-cs"/>
        </a:defRPr>
      </a:lvl4pPr>
      <a:lvl5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xmlns="" id="{55B419A7-F817-4767-8CCB-FB0E189C4A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hite flowers hit by the sunlight">
            <a:extLst>
              <a:ext uri="{FF2B5EF4-FFF2-40B4-BE49-F238E27FC236}">
                <a16:creationId xmlns:a16="http://schemas.microsoft.com/office/drawing/2014/main" xmlns="" id="{BB7E5DAD-ACE1-4286-98A2-8984860BE825}"/>
              </a:ext>
            </a:extLst>
          </p:cNvPr>
          <p:cNvPicPr>
            <a:picLocks noChangeAspect="1"/>
          </p:cNvPicPr>
          <p:nvPr/>
        </p:nvPicPr>
        <p:blipFill rotWithShape="1">
          <a:blip r:embed="rId2"/>
          <a:srcRect t="15730"/>
          <a:stretch/>
        </p:blipFill>
        <p:spPr>
          <a:xfrm>
            <a:off x="20" y="10"/>
            <a:ext cx="12191980" cy="6857990"/>
          </a:xfrm>
          <a:prstGeom prst="rect">
            <a:avLst/>
          </a:prstGeom>
        </p:spPr>
      </p:pic>
      <p:sp>
        <p:nvSpPr>
          <p:cNvPr id="28" name="Rectangle 27">
            <a:extLst>
              <a:ext uri="{FF2B5EF4-FFF2-40B4-BE49-F238E27FC236}">
                <a16:creationId xmlns:a16="http://schemas.microsoft.com/office/drawing/2014/main" xmlns="" id="{9FBB9AF1-CE92-475C-A47B-5FC32922B3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a:off x="1" y="0"/>
            <a:ext cx="12191999" cy="6858000"/>
          </a:xfrm>
          <a:prstGeom prst="rect">
            <a:avLst/>
          </a:prstGeom>
          <a:gradFill flip="none" rotWithShape="1">
            <a:gsLst>
              <a:gs pos="100000">
                <a:srgbClr val="000000">
                  <a:alpha val="0"/>
                </a:srgbClr>
              </a:gs>
              <a:gs pos="30000">
                <a:srgbClr val="000000"/>
              </a:gs>
            </a:gsLst>
            <a:lin ang="2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90804" y="1286773"/>
            <a:ext cx="10705955" cy="3402406"/>
          </a:xfrm>
        </p:spPr>
        <p:txBody>
          <a:bodyPr>
            <a:normAutofit/>
          </a:bodyPr>
          <a:lstStyle/>
          <a:p>
            <a:r>
              <a:rPr lang="lt-LT" dirty="0">
                <a:solidFill>
                  <a:srgbClr val="FFFFFF"/>
                </a:solidFill>
                <a:latin typeface="Eras Medium ITC"/>
              </a:rPr>
              <a:t>Gegužės 16-oji - Tarptautinė šeimos diena</a:t>
            </a:r>
          </a:p>
        </p:txBody>
      </p:sp>
      <p:sp>
        <p:nvSpPr>
          <p:cNvPr id="3" name="Subtitle 2"/>
          <p:cNvSpPr>
            <a:spLocks noGrp="1"/>
          </p:cNvSpPr>
          <p:nvPr>
            <p:ph type="subTitle" idx="1"/>
          </p:nvPr>
        </p:nvSpPr>
        <p:spPr>
          <a:xfrm>
            <a:off x="1078992" y="4694610"/>
            <a:ext cx="10130861" cy="1926162"/>
          </a:xfrm>
        </p:spPr>
        <p:txBody>
          <a:bodyPr vert="horz" lIns="91440" tIns="45720" rIns="91440" bIns="45720" rtlCol="0" anchor="t">
            <a:normAutofit fontScale="47500" lnSpcReduction="20000"/>
          </a:bodyPr>
          <a:lstStyle/>
          <a:p>
            <a:r>
              <a:rPr lang="lt-LT" sz="8000" dirty="0">
                <a:solidFill>
                  <a:srgbClr val="FFFFFF"/>
                </a:solidFill>
                <a:latin typeface="Eras Medium ITC"/>
              </a:rPr>
              <a:t>"Namų židinys turi būti ne gyvenamoji vieta, o vieta, į kurią mes visada sugrįžtame"</a:t>
            </a:r>
          </a:p>
          <a:p>
            <a:r>
              <a:rPr lang="lt-LT" sz="3600" dirty="0">
                <a:latin typeface="Eras Medium ITC"/>
              </a:rPr>
              <a:t>                          </a:t>
            </a:r>
            <a:endParaRPr lang="lt-LT" sz="5400" dirty="0">
              <a:latin typeface="Eras Medium ITC"/>
            </a:endParaRPr>
          </a:p>
          <a:p>
            <a:r>
              <a:rPr lang="lt-LT" sz="3600" dirty="0">
                <a:latin typeface="Eras Medium ITC"/>
              </a:rPr>
              <a:t>            </a:t>
            </a:r>
            <a:r>
              <a:rPr lang="lt-LT" sz="5400" dirty="0">
                <a:latin typeface="Eras Medium ITC"/>
              </a:rPr>
              <a:t>                                                             </a:t>
            </a:r>
            <a:r>
              <a:rPr lang="lt-LT" sz="5400" dirty="0" err="1" smtClean="0">
                <a:latin typeface="Eras Medium ITC"/>
              </a:rPr>
              <a:t>Anri</a:t>
            </a:r>
            <a:r>
              <a:rPr lang="lt-LT" sz="5400" dirty="0" smtClean="0">
                <a:latin typeface="Eras Medium ITC"/>
              </a:rPr>
              <a:t> </a:t>
            </a:r>
            <a:r>
              <a:rPr lang="lt-LT" sz="5400" dirty="0" err="1">
                <a:latin typeface="Eras Medium ITC"/>
              </a:rPr>
              <a:t>Monterlanas</a:t>
            </a:r>
            <a:endParaRPr lang="lt-LT" sz="5400" dirty="0">
              <a:latin typeface="Eras Medium ITC"/>
            </a:endParaRPr>
          </a:p>
        </p:txBody>
      </p:sp>
      <p:cxnSp>
        <p:nvCxnSpPr>
          <p:cNvPr id="30" name="Straight Connector 29">
            <a:extLst>
              <a:ext uri="{FF2B5EF4-FFF2-40B4-BE49-F238E27FC236}">
                <a16:creationId xmlns:a16="http://schemas.microsoft.com/office/drawing/2014/main" xmlns="" id="{D81E42A3-743C-4C15-9DA8-93AA9AEBFB1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58952" y="1143293"/>
            <a:ext cx="0" cy="5714707"/>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2" name="Freeform 6">
            <a:extLst>
              <a:ext uri="{FF2B5EF4-FFF2-40B4-BE49-F238E27FC236}">
                <a16:creationId xmlns:a16="http://schemas.microsoft.com/office/drawing/2014/main" xmlns="" id="{7021D92D-08FF-45A6-9109-AC9462C7E8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11784011" y="1143293"/>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p:nvSpPr>
          <p:cNvPr id="5" name="TextBox 4">
            <a:extLst>
              <a:ext uri="{FF2B5EF4-FFF2-40B4-BE49-F238E27FC236}">
                <a16:creationId xmlns:a16="http://schemas.microsoft.com/office/drawing/2014/main" xmlns="" id="{0B628FC5-CE76-4AFB-8DFF-9601CB9C9E5A}"/>
              </a:ext>
            </a:extLst>
          </p:cNvPr>
          <p:cNvSpPr txBox="1"/>
          <p:nvPr/>
        </p:nvSpPr>
        <p:spPr>
          <a:xfrm>
            <a:off x="4724400" y="320040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lt-LT"/>
              <a:t>Spustelėkite norėdami įtraukti tekstą</a:t>
            </a:r>
          </a:p>
        </p:txBody>
      </p:sp>
    </p:spTree>
    <p:extLst>
      <p:ext uri="{BB962C8B-B14F-4D97-AF65-F5344CB8AC3E}">
        <p14:creationId xmlns:p14="http://schemas.microsoft.com/office/powerpoint/2010/main" val="1286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3379DCED-D8DC-4CB1-9E38-7F3ACDF2EC4F}"/>
              </a:ext>
            </a:extLst>
          </p:cNvPr>
          <p:cNvSpPr>
            <a:spLocks noGrp="1"/>
          </p:cNvSpPr>
          <p:nvPr>
            <p:ph type="title"/>
          </p:nvPr>
        </p:nvSpPr>
        <p:spPr>
          <a:xfrm>
            <a:off x="758952" y="1635970"/>
            <a:ext cx="10674957" cy="4956163"/>
          </a:xfrm>
        </p:spPr>
        <p:txBody>
          <a:bodyPr/>
          <a:lstStyle/>
          <a:p>
            <a:pPr algn="ctr"/>
            <a:r>
              <a:rPr lang="lt-LT" sz="6600" dirty="0"/>
              <a:t>Plungės "Saulės" gimnazijos abiturientų mintys apie šeimą, jos svarbą, vertybes ir problemas</a:t>
            </a:r>
            <a:endParaRPr lang="lt-LT" dirty="0"/>
          </a:p>
        </p:txBody>
      </p:sp>
      <p:sp>
        <p:nvSpPr>
          <p:cNvPr id="3" name="Turinio vietos rezervavimo ženklas 2">
            <a:extLst>
              <a:ext uri="{FF2B5EF4-FFF2-40B4-BE49-F238E27FC236}">
                <a16:creationId xmlns:a16="http://schemas.microsoft.com/office/drawing/2014/main" xmlns="" id="{5A911E1F-8702-42EF-88A1-AA501A36C4DC}"/>
              </a:ext>
            </a:extLst>
          </p:cNvPr>
          <p:cNvSpPr>
            <a:spLocks noGrp="1"/>
          </p:cNvSpPr>
          <p:nvPr>
            <p:ph idx="1"/>
          </p:nvPr>
        </p:nvSpPr>
        <p:spPr>
          <a:xfrm>
            <a:off x="11338157" y="758952"/>
            <a:ext cx="91843" cy="4754880"/>
          </a:xfrm>
        </p:spPr>
        <p:txBody>
          <a:bodyPr/>
          <a:lstStyle/>
          <a:p>
            <a:endParaRPr lang="lt-LT"/>
          </a:p>
        </p:txBody>
      </p:sp>
    </p:spTree>
    <p:extLst>
      <p:ext uri="{BB962C8B-B14F-4D97-AF65-F5344CB8AC3E}">
        <p14:creationId xmlns:p14="http://schemas.microsoft.com/office/powerpoint/2010/main" val="2708978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68BEFA27-DB05-4E2B-B906-3CA8EF53447C}"/>
              </a:ext>
            </a:extLst>
          </p:cNvPr>
          <p:cNvSpPr>
            <a:spLocks noGrp="1"/>
          </p:cNvSpPr>
          <p:nvPr>
            <p:ph type="title"/>
          </p:nvPr>
        </p:nvSpPr>
        <p:spPr>
          <a:xfrm>
            <a:off x="758952" y="845216"/>
            <a:ext cx="10718090" cy="5703785"/>
          </a:xfrm>
          <a:solidFill>
            <a:schemeClr val="accent6">
              <a:lumMod val="40000"/>
              <a:lumOff val="60000"/>
            </a:schemeClr>
          </a:solidFill>
        </p:spPr>
        <p:style>
          <a:lnRef idx="1">
            <a:schemeClr val="accent2"/>
          </a:lnRef>
          <a:fillRef idx="2">
            <a:schemeClr val="accent2"/>
          </a:fillRef>
          <a:effectRef idx="1">
            <a:schemeClr val="accent2"/>
          </a:effectRef>
          <a:fontRef idx="minor">
            <a:schemeClr val="dk1"/>
          </a:fontRef>
        </p:style>
        <p:txBody>
          <a:bodyPr>
            <a:noAutofit/>
          </a:bodyPr>
          <a:lstStyle/>
          <a:p>
            <a:r>
              <a:rPr lang="lt-LT" sz="3200" i="0" dirty="0">
                <a:ea typeface="+mj-lt"/>
                <a:cs typeface="+mj-lt"/>
              </a:rPr>
              <a:t>    </a:t>
            </a:r>
            <a:r>
              <a:rPr lang="lt-LT" sz="3200" i="0" dirty="0">
                <a:latin typeface="Sitka Banner"/>
                <a:ea typeface="+mj-lt"/>
                <a:cs typeface="+mj-lt"/>
              </a:rPr>
              <a:t> Mano nuomone, šeimoje pagrindinis prieskonis yra darna. Be darnos nebus ir savitarpio ryšio. Labai svarbu į tą darnų gyvenimą įtraukti vaikus, kad jie susidarytų gerą pavyzdį ateičiai. Šeimoje sprendimai priimami pasitarimo būdu, padėkoti neturi būti gėdinga, o pagalba vienas kitam – tartum bendra veikla, į kurią įsitraukia visi savanoriškai. Iš tokių paprastų dalykų susideda šeimos meilė. Kuo daugiau šeimoje bus ryšio ir darnumo, tuo aukščiau kils meilės rodiklis. Tikėjimas ir palaikymas – viskas, ko mums reikia, kad užaugtume žmogiški. </a:t>
            </a:r>
            <a:br>
              <a:rPr lang="lt-LT" sz="3200" i="0" dirty="0">
                <a:latin typeface="Sitka Banner"/>
                <a:ea typeface="+mj-lt"/>
                <a:cs typeface="+mj-lt"/>
              </a:rPr>
            </a:br>
            <a:r>
              <a:rPr lang="lt-LT" sz="3200" i="0" dirty="0">
                <a:latin typeface="Sitka Banner"/>
                <a:ea typeface="+mj-lt"/>
                <a:cs typeface="+mj-lt"/>
              </a:rPr>
              <a:t/>
            </a:r>
            <a:br>
              <a:rPr lang="lt-LT" sz="3200" i="0" dirty="0">
                <a:latin typeface="Sitka Banner"/>
                <a:ea typeface="+mj-lt"/>
                <a:cs typeface="+mj-lt"/>
              </a:rPr>
            </a:br>
            <a:r>
              <a:rPr lang="lt-LT" sz="3200" i="0" dirty="0">
                <a:latin typeface="Sitka Banner"/>
              </a:rPr>
              <a:t>Aušra</a:t>
            </a:r>
          </a:p>
        </p:txBody>
      </p:sp>
    </p:spTree>
    <p:extLst>
      <p:ext uri="{BB962C8B-B14F-4D97-AF65-F5344CB8AC3E}">
        <p14:creationId xmlns:p14="http://schemas.microsoft.com/office/powerpoint/2010/main" val="504434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9A7B598E-DDFC-4F81-9A4C-BA7092A40505}"/>
              </a:ext>
            </a:extLst>
          </p:cNvPr>
          <p:cNvSpPr>
            <a:spLocks noGrp="1"/>
          </p:cNvSpPr>
          <p:nvPr>
            <p:ph type="title"/>
          </p:nvPr>
        </p:nvSpPr>
        <p:spPr>
          <a:xfrm>
            <a:off x="758952" y="773329"/>
            <a:ext cx="10703713" cy="5775672"/>
          </a:xfrm>
          <a:solidFill>
            <a:schemeClr val="accent6">
              <a:lumMod val="40000"/>
              <a:lumOff val="60000"/>
            </a:schemeClr>
          </a:solidFill>
          <a:ln>
            <a:solidFill>
              <a:schemeClr val="accent2">
                <a:lumMod val="60000"/>
                <a:lumOff val="40000"/>
              </a:schemeClr>
            </a:solidFill>
          </a:ln>
        </p:spPr>
        <p:txBody>
          <a:bodyPr>
            <a:normAutofit/>
          </a:bodyPr>
          <a:lstStyle/>
          <a:p>
            <a:r>
              <a:rPr lang="lt-LT" sz="2800" i="0" dirty="0">
                <a:ea typeface="+mj-lt"/>
                <a:cs typeface="+mj-lt"/>
              </a:rPr>
              <a:t>      Šiuolaikiniame pasaulyje daug žmonių turi išankstinę nuomonę, kad iš prastų šeimų kilę vaikai bus tokie patys ir elgsis neteisingai bei žalingai, kaip jų tėvai. Aš tikiu, jog tokie vaikai kaip tik mato blogą pavyzdį ir viską patiria patys, todėl savo gyvenime jie bandys kažką pakeisti ir elgsis teisingai, nes nenorės tokio gyvenimo sukurti savo vaikams. Todėl visuomenė neturėtų susidaryti išankstinė nuostatos. Taip pat dažnai vaikai yra užjaučiami, jei jų tėvai išsiskyrę. Mano manymu, kartais vaikas jaučiasi daug geriau gyvendamas su vienu iš tėvų nei matydamas nuolatinius tėvų barnius, nesutarimus bei liūdnus veidus. Kiekviena šeima yra </a:t>
            </a:r>
            <a:r>
              <a:rPr lang="lt-LT" sz="2800" i="0" dirty="0" smtClean="0">
                <a:ea typeface="+mj-lt"/>
                <a:cs typeface="+mj-lt"/>
              </a:rPr>
              <a:t>skirtinga, negalima </a:t>
            </a:r>
            <a:r>
              <a:rPr lang="lt-LT" sz="2800" i="0" dirty="0">
                <a:ea typeface="+mj-lt"/>
                <a:cs typeface="+mj-lt"/>
              </a:rPr>
              <a:t>jų vertinti pagal standartinį šeimos modelį. </a:t>
            </a:r>
            <a:br>
              <a:rPr lang="lt-LT" sz="2800" i="0" dirty="0">
                <a:ea typeface="+mj-lt"/>
                <a:cs typeface="+mj-lt"/>
              </a:rPr>
            </a:br>
            <a:r>
              <a:rPr lang="lt-LT" sz="2800" i="0" dirty="0"/>
              <a:t/>
            </a:r>
            <a:br>
              <a:rPr lang="lt-LT" sz="2800" i="0" dirty="0"/>
            </a:br>
            <a:r>
              <a:rPr lang="lt-LT" sz="2800" i="0" dirty="0"/>
              <a:t>Greta</a:t>
            </a:r>
          </a:p>
        </p:txBody>
      </p:sp>
    </p:spTree>
    <p:extLst>
      <p:ext uri="{BB962C8B-B14F-4D97-AF65-F5344CB8AC3E}">
        <p14:creationId xmlns:p14="http://schemas.microsoft.com/office/powerpoint/2010/main" val="3811512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3EE62C0F-11FC-4BCD-A5BD-E867A8239C79}"/>
              </a:ext>
            </a:extLst>
          </p:cNvPr>
          <p:cNvSpPr>
            <a:spLocks noGrp="1"/>
          </p:cNvSpPr>
          <p:nvPr>
            <p:ph type="title"/>
          </p:nvPr>
        </p:nvSpPr>
        <p:spPr>
          <a:xfrm>
            <a:off x="758952" y="758952"/>
            <a:ext cx="10775600" cy="5603144"/>
          </a:xfrm>
          <a:solidFill>
            <a:schemeClr val="accent6">
              <a:lumMod val="40000"/>
              <a:lumOff val="60000"/>
            </a:schemeClr>
          </a:solidFill>
          <a:ln>
            <a:solidFill>
              <a:schemeClr val="accent2">
                <a:lumMod val="60000"/>
                <a:lumOff val="40000"/>
              </a:schemeClr>
            </a:solidFill>
          </a:ln>
        </p:spPr>
        <p:txBody>
          <a:bodyPr>
            <a:normAutofit/>
          </a:bodyPr>
          <a:lstStyle/>
          <a:p>
            <a:r>
              <a:rPr lang="lt-LT" sz="2800" i="0" dirty="0">
                <a:ea typeface="+mj-lt"/>
                <a:cs typeface="+mj-lt"/>
              </a:rPr>
              <a:t/>
            </a:r>
            <a:br>
              <a:rPr lang="lt-LT" sz="2800" i="0" dirty="0">
                <a:ea typeface="+mj-lt"/>
                <a:cs typeface="+mj-lt"/>
              </a:rPr>
            </a:br>
            <a:r>
              <a:rPr lang="lt-LT" sz="2800" i="0" dirty="0">
                <a:ea typeface="+mj-lt"/>
                <a:cs typeface="+mj-lt"/>
              </a:rPr>
              <a:t/>
            </a:r>
            <a:br>
              <a:rPr lang="lt-LT" sz="2800" i="0" dirty="0">
                <a:ea typeface="+mj-lt"/>
                <a:cs typeface="+mj-lt"/>
              </a:rPr>
            </a:br>
            <a:r>
              <a:rPr lang="lt-LT" sz="2800" i="0" dirty="0">
                <a:ea typeface="+mj-lt"/>
                <a:cs typeface="+mj-lt"/>
              </a:rPr>
              <a:t/>
            </a:r>
            <a:br>
              <a:rPr lang="lt-LT" sz="2800" i="0" dirty="0">
                <a:ea typeface="+mj-lt"/>
                <a:cs typeface="+mj-lt"/>
              </a:rPr>
            </a:br>
            <a:r>
              <a:rPr lang="lt-LT" sz="2800" i="0" dirty="0">
                <a:ea typeface="+mj-lt"/>
                <a:cs typeface="+mj-lt"/>
              </a:rPr>
              <a:t>Labiausiai liūdina skyrybos šeimoje. Man labai pasisekė, kad mano abu mano tėvai gyvena kartu, nors mačiau momentų, kai atrodė, jog gali kažkas įvykti. Turbūt galiu įsivaizduoti, kaip blogai jaučiasi nepilnose šeimose augantys vaikai. Aišku, visose šeimose tėvai pasibara, gal tai ir normalu, bet reikia mokėti vienas kitam atleisti ir iš to mokytis, nes tik taip galima palaikyti darną šeimoje. </a:t>
            </a:r>
            <a:br>
              <a:rPr lang="lt-LT" sz="2800" i="0" dirty="0">
                <a:ea typeface="+mj-lt"/>
                <a:cs typeface="+mj-lt"/>
              </a:rPr>
            </a:br>
            <a:r>
              <a:rPr lang="lt-LT" sz="2800" i="0" dirty="0"/>
              <a:t/>
            </a:r>
            <a:br>
              <a:rPr lang="lt-LT" sz="2800" i="0" dirty="0"/>
            </a:br>
            <a:r>
              <a:rPr lang="lt-LT" sz="2800" i="0" dirty="0"/>
              <a:t>Lukas</a:t>
            </a:r>
          </a:p>
        </p:txBody>
      </p:sp>
    </p:spTree>
    <p:extLst>
      <p:ext uri="{BB962C8B-B14F-4D97-AF65-F5344CB8AC3E}">
        <p14:creationId xmlns:p14="http://schemas.microsoft.com/office/powerpoint/2010/main" val="154857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DE7C38CC-549B-4E1D-8E42-6AA178E9B41F}"/>
              </a:ext>
            </a:extLst>
          </p:cNvPr>
          <p:cNvSpPr>
            <a:spLocks noGrp="1"/>
          </p:cNvSpPr>
          <p:nvPr>
            <p:ph type="title"/>
          </p:nvPr>
        </p:nvSpPr>
        <p:spPr>
          <a:xfrm>
            <a:off x="758952" y="758952"/>
            <a:ext cx="10847486" cy="5703785"/>
          </a:xfrm>
          <a:solidFill>
            <a:schemeClr val="accent6">
              <a:lumMod val="40000"/>
              <a:lumOff val="60000"/>
            </a:schemeClr>
          </a:solidFill>
          <a:ln>
            <a:solidFill>
              <a:schemeClr val="accent2">
                <a:lumMod val="60000"/>
                <a:lumOff val="40000"/>
              </a:schemeClr>
            </a:solidFill>
          </a:ln>
        </p:spPr>
        <p:txBody>
          <a:bodyPr>
            <a:normAutofit/>
          </a:bodyPr>
          <a:lstStyle/>
          <a:p>
            <a:r>
              <a:rPr lang="lt-LT" sz="2800" i="0" dirty="0">
                <a:ea typeface="+mj-lt"/>
                <a:cs typeface="+mj-lt"/>
              </a:rPr>
              <a:t/>
            </a:r>
            <a:br>
              <a:rPr lang="lt-LT" sz="2800" i="0" dirty="0">
                <a:ea typeface="+mj-lt"/>
                <a:cs typeface="+mj-lt"/>
              </a:rPr>
            </a:br>
            <a:r>
              <a:rPr lang="lt-LT" sz="2800" i="0" dirty="0">
                <a:ea typeface="+mj-lt"/>
                <a:cs typeface="+mj-lt"/>
              </a:rPr>
              <a:t/>
            </a:r>
            <a:br>
              <a:rPr lang="lt-LT" sz="2800" i="0" dirty="0">
                <a:ea typeface="+mj-lt"/>
                <a:cs typeface="+mj-lt"/>
              </a:rPr>
            </a:br>
            <a:r>
              <a:rPr lang="lt-LT" sz="2800" i="0" dirty="0">
                <a:ea typeface="+mj-lt"/>
                <a:cs typeface="+mj-lt"/>
              </a:rPr>
              <a:t>Manau, jog vienas iš šeimos kūrimo pamatų yra pavyzdys, kurį gauname iš savo tėvų. Skirtingose šeimose vis kitoks bendravimas, tradicijos, įpročiai. Kai buvau mažesnis, dažnai lygindavau savo tėvus su savo draugų tėvais. Visą laiką man draugų tėvai atrodydavo geresni: nes jie leisdavo savo vaikams miegoti pas kitus draugus, ilgiau pabūti lauke. Vėliau, jau paauglystėje pradėjau girdėti iš aplinkinių sakant, kokį puikų vaiką mano tėvai užaugino. Tada susimąsčiau, kad mano tėvai puikūs. Iš tikrųjų jie man leido daug ką, bet su saiku. Taip, auklėjo griežtai. Bet tai visai gerai, nes aš dabar suprantu, kas yra drausmė. </a:t>
            </a:r>
            <a:br>
              <a:rPr lang="lt-LT" sz="2800" i="0" dirty="0">
                <a:ea typeface="+mj-lt"/>
                <a:cs typeface="+mj-lt"/>
              </a:rPr>
            </a:br>
            <a:r>
              <a:rPr lang="lt-LT" sz="2800" i="0" dirty="0"/>
              <a:t/>
            </a:r>
            <a:br>
              <a:rPr lang="lt-LT" sz="2800" i="0" dirty="0"/>
            </a:br>
            <a:r>
              <a:rPr lang="lt-LT" sz="2800" i="0" dirty="0"/>
              <a:t>Dovydas</a:t>
            </a:r>
          </a:p>
        </p:txBody>
      </p:sp>
    </p:spTree>
    <p:extLst>
      <p:ext uri="{BB962C8B-B14F-4D97-AF65-F5344CB8AC3E}">
        <p14:creationId xmlns:p14="http://schemas.microsoft.com/office/powerpoint/2010/main" val="1359508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F97436B2-E9DA-4AAE-8982-B65F209DAD73}"/>
              </a:ext>
            </a:extLst>
          </p:cNvPr>
          <p:cNvSpPr>
            <a:spLocks noGrp="1"/>
          </p:cNvSpPr>
          <p:nvPr>
            <p:ph type="title"/>
          </p:nvPr>
        </p:nvSpPr>
        <p:spPr>
          <a:xfrm>
            <a:off x="758952" y="758952"/>
            <a:ext cx="10631826" cy="5718163"/>
          </a:xfrm>
          <a:solidFill>
            <a:schemeClr val="accent6">
              <a:lumMod val="40000"/>
              <a:lumOff val="60000"/>
            </a:schemeClr>
          </a:solidFill>
          <a:ln>
            <a:solidFill>
              <a:schemeClr val="accent2">
                <a:lumMod val="60000"/>
                <a:lumOff val="40000"/>
              </a:schemeClr>
            </a:solidFill>
          </a:ln>
        </p:spPr>
        <p:txBody>
          <a:bodyPr>
            <a:normAutofit/>
          </a:bodyPr>
          <a:lstStyle/>
          <a:p>
            <a:r>
              <a:rPr lang="lt-LT" sz="2800" i="0" dirty="0">
                <a:ea typeface="+mj-lt"/>
                <a:cs typeface="+mj-lt"/>
              </a:rPr>
              <a:t>Manau, vaikui pačias svarbiausias vertybes suformuoja tėvai. Mokykla yra tik tam, kad vaiką ugdytų, padėtų jam gilintis į tam tikras užduotis. Tėvai turėtų būti atrama, kiekvieną dieną pasidomėti, kaip sekėsi mokykloje, kaip apskritai praėjo diena. Tačiau per darbus ir kitas veiklas dažniausiai tai nevyksta. Dėl to bendravimas šeimoje tampa didžiule problema. Vaikai jaučiasi atitolę nuo tėvų, nebeturi kam išsipasakoti. Lieka draugai, kurie ne visada gali būti geriausi patarėjai. Amerikiečių filosofas Džordžas </a:t>
            </a:r>
            <a:r>
              <a:rPr lang="lt-LT" sz="2800" i="0" dirty="0" err="1">
                <a:ea typeface="+mj-lt"/>
                <a:cs typeface="+mj-lt"/>
              </a:rPr>
              <a:t>Santajana</a:t>
            </a:r>
            <a:r>
              <a:rPr lang="lt-LT" sz="2800" i="0" dirty="0">
                <a:ea typeface="+mj-lt"/>
                <a:cs typeface="+mj-lt"/>
              </a:rPr>
              <a:t> puikiai pasakė apie šeimą: „Šeima – tai vienas iš gamtos šedevrų“. Taip pasakydamas jis tikrai nesumelavo, nes šeima yra ypatingas reiškinys. Šeima yra viso gyvenimo pamatas, didžiausias ir svarbiausias dalykas mūsų gyvenime. </a:t>
            </a:r>
            <a:br>
              <a:rPr lang="lt-LT" sz="2800" i="0" dirty="0">
                <a:ea typeface="+mj-lt"/>
                <a:cs typeface="+mj-lt"/>
              </a:rPr>
            </a:br>
            <a:r>
              <a:rPr lang="lt-LT" sz="2800" i="0" dirty="0"/>
              <a:t/>
            </a:r>
            <a:br>
              <a:rPr lang="lt-LT" sz="2800" i="0" dirty="0"/>
            </a:br>
            <a:r>
              <a:rPr lang="lt-LT" sz="2800" i="0" dirty="0"/>
              <a:t>Ieva</a:t>
            </a:r>
          </a:p>
        </p:txBody>
      </p:sp>
    </p:spTree>
    <p:extLst>
      <p:ext uri="{BB962C8B-B14F-4D97-AF65-F5344CB8AC3E}">
        <p14:creationId xmlns:p14="http://schemas.microsoft.com/office/powerpoint/2010/main" val="2437542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6B327110-7AB3-4575-8FD4-E92EFB4B0C61}"/>
              </a:ext>
            </a:extLst>
          </p:cNvPr>
          <p:cNvSpPr>
            <a:spLocks noGrp="1"/>
          </p:cNvSpPr>
          <p:nvPr>
            <p:ph type="title"/>
          </p:nvPr>
        </p:nvSpPr>
        <p:spPr>
          <a:xfrm>
            <a:off x="758952" y="758952"/>
            <a:ext cx="10876241" cy="5703785"/>
          </a:xfrm>
          <a:solidFill>
            <a:schemeClr val="accent6">
              <a:lumMod val="40000"/>
              <a:lumOff val="60000"/>
            </a:schemeClr>
          </a:solidFill>
          <a:ln>
            <a:solidFill>
              <a:schemeClr val="accent2">
                <a:lumMod val="60000"/>
                <a:lumOff val="40000"/>
              </a:schemeClr>
            </a:solidFill>
          </a:ln>
        </p:spPr>
        <p:txBody>
          <a:bodyPr>
            <a:normAutofit/>
          </a:bodyPr>
          <a:lstStyle/>
          <a:p>
            <a:r>
              <a:rPr lang="lt-LT" sz="2800" i="0" dirty="0">
                <a:ea typeface="+mj-lt"/>
                <a:cs typeface="+mj-lt"/>
              </a:rPr>
              <a:t/>
            </a:r>
            <a:br>
              <a:rPr lang="lt-LT" sz="2800" i="0" dirty="0">
                <a:ea typeface="+mj-lt"/>
                <a:cs typeface="+mj-lt"/>
              </a:rPr>
            </a:br>
            <a:r>
              <a:rPr lang="lt-LT" sz="2800" i="0" dirty="0">
                <a:ea typeface="+mj-lt"/>
                <a:cs typeface="+mj-lt"/>
              </a:rPr>
              <a:t/>
            </a:r>
            <a:br>
              <a:rPr lang="lt-LT" sz="2800" i="0" dirty="0">
                <a:ea typeface="+mj-lt"/>
                <a:cs typeface="+mj-lt"/>
              </a:rPr>
            </a:br>
            <a:r>
              <a:rPr lang="lt-LT" sz="2800" i="0" dirty="0">
                <a:ea typeface="+mj-lt"/>
                <a:cs typeface="+mj-lt"/>
              </a:rPr>
              <a:t/>
            </a:r>
            <a:br>
              <a:rPr lang="lt-LT" sz="2800" i="0" dirty="0">
                <a:ea typeface="+mj-lt"/>
                <a:cs typeface="+mj-lt"/>
              </a:rPr>
            </a:br>
            <a:r>
              <a:rPr lang="lt-LT" sz="2800" i="0" dirty="0">
                <a:ea typeface="+mj-lt"/>
                <a:cs typeface="+mj-lt"/>
              </a:rPr>
              <a:t>Manau, kad visi žmogaus asmenybės pagrindai, moralinės vertybės susiformuoja šeimoje. Ir dažniausiai susiformuoja dar ankstyvoje vaikystėje. Taigi kokį tėvų elgesį, santykius, bendravimą matome, didelė tikimybė, kad tokį „mėgdžiosime“ ir savo ateities šeimose. </a:t>
            </a:r>
            <a:br>
              <a:rPr lang="lt-LT" sz="2800" i="0" dirty="0">
                <a:ea typeface="+mj-lt"/>
                <a:cs typeface="+mj-lt"/>
              </a:rPr>
            </a:br>
            <a:r>
              <a:rPr lang="lt-LT" sz="2800" i="0" dirty="0">
                <a:ea typeface="+mj-lt"/>
                <a:cs typeface="+mj-lt"/>
              </a:rPr>
              <a:t>Tačiau būna išimčių, kai vaikas priešingai - nepriima neteisingo savo tėvų elgesio ir mintyse projektuoja kitokį šeimos modelį - besiremiantį dora, meile, supratingumu.  </a:t>
            </a:r>
            <a:r>
              <a:rPr lang="lt-LT" sz="2800" i="0" dirty="0"/>
              <a:t/>
            </a:r>
            <a:br>
              <a:rPr lang="lt-LT" sz="2800" i="0" dirty="0"/>
            </a:br>
            <a:r>
              <a:rPr lang="lt-LT" sz="2800" i="0" dirty="0"/>
              <a:t/>
            </a:r>
            <a:br>
              <a:rPr lang="lt-LT" sz="2800" i="0" dirty="0"/>
            </a:br>
            <a:r>
              <a:rPr lang="lt-LT" sz="2800" i="0" dirty="0"/>
              <a:t>Vakarė</a:t>
            </a:r>
          </a:p>
        </p:txBody>
      </p:sp>
    </p:spTree>
    <p:extLst>
      <p:ext uri="{BB962C8B-B14F-4D97-AF65-F5344CB8AC3E}">
        <p14:creationId xmlns:p14="http://schemas.microsoft.com/office/powerpoint/2010/main" val="4259744816"/>
      </p:ext>
    </p:extLst>
  </p:cSld>
  <p:clrMapOvr>
    <a:masterClrMapping/>
  </p:clrMapOvr>
</p:sld>
</file>

<file path=ppt/theme/theme1.xml><?xml version="1.0" encoding="utf-8"?>
<a:theme xmlns:a="http://schemas.openxmlformats.org/drawingml/2006/main" name="HeadlinesVTI">
  <a:themeElements>
    <a:clrScheme name="Headlines">
      <a:dk1>
        <a:sysClr val="windowText" lastClr="000000"/>
      </a:dk1>
      <a:lt1>
        <a:sysClr val="window" lastClr="FFFFFF"/>
      </a:lt1>
      <a:dk2>
        <a:srgbClr val="232C41"/>
      </a:dk2>
      <a:lt2>
        <a:srgbClr val="F6F4EF"/>
      </a:lt2>
      <a:accent1>
        <a:srgbClr val="439EB7"/>
      </a:accent1>
      <a:accent2>
        <a:srgbClr val="E20E65"/>
      </a:accent2>
      <a:accent3>
        <a:srgbClr val="F59324"/>
      </a:accent3>
      <a:accent4>
        <a:srgbClr val="5046B9"/>
      </a:accent4>
      <a:accent5>
        <a:srgbClr val="5CB678"/>
      </a:accent5>
      <a:accent6>
        <a:srgbClr val="9717F7"/>
      </a:accent6>
      <a:hlink>
        <a:srgbClr val="E80095"/>
      </a:hlink>
      <a:folHlink>
        <a:srgbClr val="808080"/>
      </a:folHlink>
    </a:clrScheme>
    <a:fontScheme name="Custom 211">
      <a:majorFont>
        <a:latin typeface="Sitka Banner"/>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8000"/>
            <a:satMod val="170000"/>
          </a:schemeClr>
        </a:solidFill>
        <a:gradFill rotWithShape="1">
          <a:gsLst>
            <a:gs pos="0">
              <a:schemeClr val="phClr">
                <a:tint val="93000"/>
                <a:satMod val="16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eadlinesVTI" id="{66EB4A02-0C0F-47F1-9F48-4E6882B9F967}" vid="{F3552358-4452-4FDA-9568-4F5DA32F7A60}"/>
    </a:ext>
  </a:extLst>
</a:theme>
</file>

<file path=docProps/app.xml><?xml version="1.0" encoding="utf-8"?>
<Properties xmlns="http://schemas.openxmlformats.org/officeDocument/2006/extended-properties" xmlns:vt="http://schemas.openxmlformats.org/officeDocument/2006/docPropsVTypes">
  <Template>TF10001119</Template>
  <TotalTime>12</TotalTime>
  <Words>75</Words>
  <Application>Microsoft Office PowerPoint</Application>
  <PresentationFormat>Custom</PresentationFormat>
  <Paragraphs>12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HeadlinesVTI</vt:lpstr>
      <vt:lpstr>Gegužės 16-oji - Tarptautinė šeimos diena</vt:lpstr>
      <vt:lpstr>Plungės "Saulės" gimnazijos abiturientų mintys apie šeimą, jos svarbą, vertybes ir problemas</vt:lpstr>
      <vt:lpstr>     Mano nuomone, šeimoje pagrindinis prieskonis yra darna. Be darnos nebus ir savitarpio ryšio. Labai svarbu į tą darnų gyvenimą įtraukti vaikus, kad jie susidarytų gerą pavyzdį ateičiai. Šeimoje sprendimai priimami pasitarimo būdu, padėkoti neturi būti gėdinga, o pagalba vienas kitam – tartum bendra veikla, į kurią įsitraukia visi savanoriškai. Iš tokių paprastų dalykų susideda šeimos meilė. Kuo daugiau šeimoje bus ryšio ir darnumo, tuo aukščiau kils meilės rodiklis. Tikėjimas ir palaikymas – viskas, ko mums reikia, kad užaugtume žmogiški.   Aušra</vt:lpstr>
      <vt:lpstr>      Šiuolaikiniame pasaulyje daug žmonių turi išankstinę nuomonę, kad iš prastų šeimų kilę vaikai bus tokie patys ir elgsis neteisingai bei žalingai, kaip jų tėvai. Aš tikiu, jog tokie vaikai kaip tik mato blogą pavyzdį ir viską patiria patys, todėl savo gyvenime jie bandys kažką pakeisti ir elgsis teisingai, nes nenorės tokio gyvenimo sukurti savo vaikams. Todėl visuomenė neturėtų susidaryti išankstinė nuostatos. Taip pat dažnai vaikai yra užjaučiami, jei jų tėvai išsiskyrę. Mano manymu, kartais vaikas jaučiasi daug geriau gyvendamas su vienu iš tėvų nei matydamas nuolatinius tėvų barnius, nesutarimus bei liūdnus veidus. Kiekviena šeima yra skirtinga, negalima jų vertinti pagal standartinį šeimos modelį.   Greta</vt:lpstr>
      <vt:lpstr>   Labiausiai liūdina skyrybos šeimoje. Man labai pasisekė, kad mano abu mano tėvai gyvena kartu, nors mačiau momentų, kai atrodė, jog gali kažkas įvykti. Turbūt galiu įsivaizduoti, kaip blogai jaučiasi nepilnose šeimose augantys vaikai. Aišku, visose šeimose tėvai pasibara, gal tai ir normalu, bet reikia mokėti vienas kitam atleisti ir iš to mokytis, nes tik taip galima palaikyti darną šeimoje.   Lukas</vt:lpstr>
      <vt:lpstr>  Manau, jog vienas iš šeimos kūrimo pamatų yra pavyzdys, kurį gauname iš savo tėvų. Skirtingose šeimose vis kitoks bendravimas, tradicijos, įpročiai. Kai buvau mažesnis, dažnai lygindavau savo tėvus su savo draugų tėvais. Visą laiką man draugų tėvai atrodydavo geresni: nes jie leisdavo savo vaikams miegoti pas kitus draugus, ilgiau pabūti lauke. Vėliau, jau paauglystėje pradėjau girdėti iš aplinkinių sakant, kokį puikų vaiką mano tėvai užaugino. Tada susimąsčiau, kad mano tėvai puikūs. Iš tikrųjų jie man leido daug ką, bet su saiku. Taip, auklėjo griežtai. Bet tai visai gerai, nes aš dabar suprantu, kas yra drausmė.   Dovydas</vt:lpstr>
      <vt:lpstr>Manau, vaikui pačias svarbiausias vertybes suformuoja tėvai. Mokykla yra tik tam, kad vaiką ugdytų, padėtų jam gilintis į tam tikras užduotis. Tėvai turėtų būti atrama, kiekvieną dieną pasidomėti, kaip sekėsi mokykloje, kaip apskritai praėjo diena. Tačiau per darbus ir kitas veiklas dažniausiai tai nevyksta. Dėl to bendravimas šeimoje tampa didžiule problema. Vaikai jaučiasi atitolę nuo tėvų, nebeturi kam išsipasakoti. Lieka draugai, kurie ne visada gali būti geriausi patarėjai. Amerikiečių filosofas Džordžas Santajana puikiai pasakė apie šeimą: „Šeima – tai vienas iš gamtos šedevrų“. Taip pasakydamas jis tikrai nesumelavo, nes šeima yra ypatingas reiškinys. Šeima yra viso gyvenimo pamatas, didžiausias ir svarbiausias dalykas mūsų gyvenime.   Ieva</vt:lpstr>
      <vt:lpstr>   Manau, kad visi žmogaus asmenybės pagrindai, moralinės vertybės susiformuoja šeimoje. Ir dažniausiai susiformuoja dar ankstyvoje vaikystėje. Taigi kokį tėvų elgesį, santykius, bendravimą matome, didelė tikimybė, kad tokį „mėgdžiosime“ ir savo ateities šeimose.  Tačiau būna išimčių, kai vaikas priešingai - nepriima neteisingo savo tėvų elgesio ir mintyse projektuoja kitokį šeimos modelį - besiremiantį dora, meile, supratingumu.    Vakarė</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
  <cp:lastModifiedBy>Ilona</cp:lastModifiedBy>
  <cp:revision>286</cp:revision>
  <dcterms:created xsi:type="dcterms:W3CDTF">2021-05-06T16:37:01Z</dcterms:created>
  <dcterms:modified xsi:type="dcterms:W3CDTF">2021-05-11T14:33:50Z</dcterms:modified>
</cp:coreProperties>
</file>