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8" r:id="rId4"/>
    <p:sldId id="258" r:id="rId5"/>
    <p:sldId id="262" r:id="rId6"/>
    <p:sldId id="276" r:id="rId7"/>
    <p:sldId id="270" r:id="rId8"/>
    <p:sldId id="286" r:id="rId9"/>
    <p:sldId id="285" r:id="rId10"/>
    <p:sldId id="287" r:id="rId11"/>
    <p:sldId id="267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40FF3-1BC8-40EA-B9DE-46162354F165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4671-9FDC-4BD4-8639-4B7557FA008F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4671-9FDC-4BD4-8639-4B7557FA008F}" type="slidenum">
              <a:rPr lang="lt-LT" smtClean="0"/>
              <a:t>1</a:t>
            </a:fld>
            <a:endParaRPr lang="lt-L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antraštė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Spustelėkite ruošinio paantraštės stiliui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2021-11-23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Spustelėkite, jei norite keisite ruoš. pav.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 ruošinio teksto stiliams keisti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>
                <a:solidFill>
                  <a:prstClr val="black">
                    <a:tint val="75000"/>
                  </a:prstClr>
                </a:solidFill>
              </a:rPr>
              <a:t>2021-11-23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lt-L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1404086" y="44748"/>
            <a:ext cx="633670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Kaip saugiai elgtis ant ledo ir ką daryti įlūžus?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930" y="967740"/>
            <a:ext cx="3998595" cy="5805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" y="0"/>
            <a:ext cx="1816735" cy="1260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095" y="0"/>
            <a:ext cx="1688465" cy="126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621030"/>
            <a:ext cx="8229600" cy="1475740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AČIŪ UŽ DĖMESĮ</a:t>
            </a:r>
            <a:br>
              <a:rPr lang="lt-LT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</a:br>
            <a:r>
              <a:rPr lang="lt-LT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SAUGIŲ ŽIEMOS PRAMOGŲ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!</a:t>
            </a:r>
            <a:r>
              <a:rPr lang="lt-LT" dirty="0"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</a:t>
            </a:r>
            <a:br>
              <a:rPr lang="lt-LT" dirty="0">
                <a:sym typeface="Wingdings" panose="05000000000000000000" pitchFamily="2" charset="2"/>
              </a:rPr>
            </a:br>
            <a:endParaRPr lang="lt-LT" dirty="0"/>
          </a:p>
        </p:txBody>
      </p:sp>
      <p:pic>
        <p:nvPicPr>
          <p:cNvPr id="5" name="Turinio vietos rezervavimo ženklas 4">
            <a:extLst>
              <a:ext uri="{FF2B5EF4-FFF2-40B4-BE49-F238E27FC236}">
                <a16:creationId xmlns:a16="http://schemas.microsoft.com/office/drawing/2014/main" id="{AA6A3315-FB9E-44A8-BDAA-AF6E796BD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867694"/>
            <a:ext cx="7810500" cy="3990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Dažniausiai pasitaikančios ledo properšų vietos</a:t>
            </a:r>
            <a:endParaRPr lang="lt-LT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lt-LT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ledas bus plonesnis ten kur jis jungiasi su krantu, nes įšyla nuo žemės;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taip pat kur įteka ir išteka upeliai, prie nutekėjimo vamzdžių ar požeminių versmių;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prie vandens augmenijos;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sniego sangrūdų vietose.</a:t>
            </a:r>
          </a:p>
          <a:p>
            <a:pPr marL="0" indent="0" algn="just">
              <a:buNone/>
            </a:pPr>
            <a:r>
              <a:rPr lang="lt-LT" sz="1600" b="1" i="1" dirty="0">
                <a:latin typeface="Times New Roman" panose="02020603050405020304" charset="0"/>
                <a:cs typeface="Times New Roman" panose="02020603050405020304" charset="0"/>
              </a:rPr>
              <a:t>Todėl lipdami ant ledo venkite šių vietų, nes padidėja pavojus įlūžti.</a:t>
            </a:r>
          </a:p>
          <a:p>
            <a:pPr algn="just"/>
            <a:endParaRPr lang="lt-LT" sz="1600" b="1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595"/>
            <a:ext cx="8229600" cy="45021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br>
              <a:rPr lang="lt-LT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lt-LT" sz="3555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Dažniausiai pasitaikančios ledo properšų vietos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01" y="1340768"/>
            <a:ext cx="6073824" cy="479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5765253"/>
            <a:ext cx="1584176" cy="368300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Upės ir ežerai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119" y="3140879"/>
            <a:ext cx="2160240" cy="368300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Prie kranto linijos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4382" y="3964202"/>
            <a:ext cx="1296144" cy="922020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Sniego sangrūdų</a:t>
            </a:r>
          </a:p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vietose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508" y="5595976"/>
            <a:ext cx="1584176" cy="706755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sz="2000" dirty="0">
                <a:latin typeface="Times New Roman" panose="02020603050405020304" charset="0"/>
                <a:cs typeface="Times New Roman" panose="02020603050405020304" charset="0"/>
              </a:rPr>
              <a:t>Prie vandens augmenijos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3640" y="3317871"/>
            <a:ext cx="1752128" cy="645160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Upių intakų ir ištakų vietose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5072" y="2295837"/>
            <a:ext cx="1680696" cy="645160"/>
          </a:xfrm>
          <a:prstGeom prst="rect">
            <a:avLst/>
          </a:prstGeom>
          <a:solidFill>
            <a:schemeClr val="bg1"/>
          </a:solidFill>
          <a:ln>
            <a:solidFill>
              <a:srgbClr val="C00000">
                <a:alpha val="8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charset="0"/>
                <a:cs typeface="Times New Roman" panose="02020603050405020304" charset="0"/>
              </a:rPr>
              <a:t>Prie nutekėjimo vamzdžių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urinio vietos rezervavimo ženklas 2"/>
          <p:cNvSpPr>
            <a:spLocks noGrp="1"/>
          </p:cNvSpPr>
          <p:nvPr>
            <p:ph idx="1"/>
          </p:nvPr>
        </p:nvSpPr>
        <p:spPr>
          <a:xfrm>
            <a:off x="395605" y="39370"/>
            <a:ext cx="8229600" cy="6219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Kaip saugiai elgtis ant ledo</a:t>
            </a:r>
            <a:endParaRPr lang="lt-LT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lt-LT" sz="1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Nelipkite ant ledo be specialių smaigų, kuriais pasinaudojus būtų galima įlūžus išlipti ant ledo,  turėkite su savimi lazdą (</a:t>
            </a:r>
            <a:r>
              <a:rPr lang="lt-LT" sz="1600" dirty="0" err="1">
                <a:latin typeface="Times New Roman" panose="02020603050405020304" charset="0"/>
                <a:cs typeface="Times New Roman" panose="02020603050405020304" charset="0"/>
              </a:rPr>
              <a:t>peikeną</a:t>
            </a: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), kuria galėsite tikrinti ledo stiprumą</a:t>
            </a:r>
            <a:r>
              <a:rPr lang="lt-LT" sz="1700" dirty="0">
                <a:latin typeface="Times New Roman" panose="02020603050405020304" charset="0"/>
                <a:cs typeface="Times New Roman" panose="02020603050405020304" charset="0"/>
              </a:rPr>
              <a:t>, taip pat ji padės įlūžus.</a:t>
            </a:r>
          </a:p>
          <a:p>
            <a:pPr marL="0" indent="0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Nelipkite  ant ledo be suaugusio žmogaus priežiūros;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Kad ledas išlaikytų vieną žmogų, jo storis turi būti 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didesnis nei 7 cm, grupę žmonių – ne mažesnis kaip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 12 cm, tvirtas ledas visada turi mėlyną arba žalią 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atspalvį, o matinės baltos spalvos arba geltono 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atspalvio ledas yra netvirtas, nes jame yra daug oro.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Jeigu ledu, kurio storis yra 12 cm arba mažiau, eina 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grupė žmonių, atstumas tarp žmonių turi būti ne mažesnis 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kaip 5 m.</a:t>
            </a:r>
          </a:p>
          <a:p>
            <a:pPr marL="0" indent="0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09" y="1988840"/>
            <a:ext cx="1975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29" y="1993894"/>
            <a:ext cx="1753394" cy="143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861435"/>
            <a:ext cx="6877050" cy="2812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7780"/>
            <a:ext cx="8229600" cy="6108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Kaip saugiai elgtis ant ledo</a:t>
            </a:r>
            <a:r>
              <a:rPr lang="lt-LT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einant ledu reikėtų eiti jau pramintu taku, nerekomenduojama ledu eiti vienam tamsiu paros metu;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jeigu stuktelėjus lazda pasirodo vanduo, reikia nedelsiant grįžti į krantą;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rekomenduojama eiti čiuožiant, neatitraukiant kojų nuo ledo;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ledu čiuožiant slidėmis reikia atsisegti slidžių apkaustus, kad esant reikalui jas galima būtų greitai nusimesti;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plaštakų neprakišti per lazdų kilpas; </a:t>
            </a:r>
          </a:p>
          <a:p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nelipkite ant užšalusios upė, </a:t>
            </a:r>
            <a:r>
              <a:rPr lang="lt-LT" sz="1600" b="1" i="1" dirty="0">
                <a:latin typeface="Times New Roman" panose="02020603050405020304" charset="0"/>
                <a:cs typeface="Times New Roman" panose="02020603050405020304" charset="0"/>
              </a:rPr>
              <a:t>tai labai pavojinga</a:t>
            </a: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, nes vandens tėkmė paplauna ledą ir jis nėra tvirtas.</a:t>
            </a: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35" y="3789045"/>
            <a:ext cx="5510530" cy="2941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360" y="31115"/>
            <a:ext cx="8229600" cy="649414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lt-LT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ea typeface="+mj-ea"/>
                <a:cs typeface="Times New Roman" panose="02020603050405020304" charset="0"/>
              </a:rPr>
              <a:t>Ką daryti įlūžus</a:t>
            </a:r>
          </a:p>
          <a:p>
            <a:pPr marL="0" lvl="0" indent="0" algn="ctr">
              <a:buNone/>
            </a:pPr>
            <a:endParaRPr lang="lt-LT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>
              <a:buNone/>
            </a:pPr>
            <a:endParaRPr lang="lt-LT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svarbiausia nepanikuoti ir neprarasti savitvardos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įlūžus ropškitės į tą pusę, iš kurios atėjote, o ne plaukite pirmyn</a:t>
            </a:r>
          </a:p>
          <a:p>
            <a:pPr algn="just"/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veiksmus reikia atlikti atsargiai, bet užtikrintai</a:t>
            </a:r>
          </a:p>
          <a:p>
            <a:pPr algn="just"/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lt-LT" sz="16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lt-LT" sz="1800" b="1" dirty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lt-LT" sz="1800" b="1" i="1" dirty="0">
                <a:latin typeface="Times New Roman" panose="02020603050405020304" charset="0"/>
                <a:cs typeface="Times New Roman" panose="02020603050405020304" charset="0"/>
              </a:rPr>
              <a:t>veiksmų planas įlūžus:</a:t>
            </a: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>
              <a:buAutoNum type="arabicPeriod"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neužgulkite visu kūno svoriu ledo krašto, per kurį bandote išlipti, </a:t>
            </a:r>
            <a:r>
              <a:rPr lang="lt-LT" sz="1600" i="1" dirty="0">
                <a:latin typeface="Times New Roman" panose="02020603050405020304" charset="0"/>
                <a:cs typeface="Times New Roman" panose="02020603050405020304" charset="0"/>
              </a:rPr>
              <a:t>šaukitės pagalbos.</a:t>
            </a: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2.    ant ledo reikia užsiropšti plačiai ištiestomis rankomis, tą padarę padidinate atramos plotą.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3.    reikia stenktis kaip galima daugiau krutine užgulti ledą, tada atsargiai kelti vieną koją, po to kitą.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4.    užšliaužus ant ledo jokiu būdu neskubėkte iškart stotis, reikia nusiridenti į tą eketės pusę, iš kurios atėjote, nes ten ledas tvirtesnis.</a:t>
            </a:r>
          </a:p>
          <a:p>
            <a:pPr marL="0" indent="0" algn="just">
              <a:buNone/>
            </a:pPr>
            <a:r>
              <a:rPr lang="lt-LT" sz="1600" dirty="0">
                <a:latin typeface="Times New Roman" panose="02020603050405020304" charset="0"/>
                <a:cs typeface="Times New Roman" panose="02020603050405020304" charset="0"/>
              </a:rPr>
              <a:t>5.    atstitoti galima tik nušliaužus į krantą.</a:t>
            </a: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lt-LT" sz="1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" y="31750"/>
            <a:ext cx="7783195" cy="67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40" y="188595"/>
            <a:ext cx="5289550" cy="75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495" y="44450"/>
            <a:ext cx="7706360" cy="6814820"/>
          </a:xfrm>
        </p:spPr>
        <p:txBody>
          <a:bodyPr>
            <a:normAutofit fontScale="32500" lnSpcReduction="10000"/>
          </a:bodyPr>
          <a:lstStyle/>
          <a:p>
            <a:pPr marL="0" indent="0" algn="ctr">
              <a:buNone/>
            </a:pPr>
            <a:r>
              <a:rPr lang="lt-LT" sz="12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Skęstančiojo gelbėjimas</a:t>
            </a:r>
          </a:p>
          <a:p>
            <a:pPr marL="0" indent="0" algn="ctr">
              <a:buNone/>
            </a:pPr>
            <a:endParaRPr lang="en-US" sz="6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ctr">
              <a:buNone/>
            </a:pPr>
            <a:endParaRPr lang="en-US" sz="6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Pastebėję įlūžusį ir skęstantį žmogų įvertinkite situaciją, </a:t>
            </a:r>
            <a:endParaRPr lang="lt-LT" sz="6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nebėkite prie eketės – toje vietoje ledas yra plonesnis.</a:t>
            </a:r>
            <a:endParaRPr lang="lt-LT" sz="6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Nedelsdami skambinkite </a:t>
            </a:r>
            <a:r>
              <a:rPr lang="lt-LT" sz="6400" b="1" i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skubios pagalbos numeriu 112 .</a:t>
            </a:r>
            <a:endParaRPr lang="lt-LT" sz="6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/>
            <a:endParaRPr lang="lt-LT" sz="6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AutoNum type="arabicPeriod"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jei yra galimybė – po savimi pasitieskite slides arba lentą; </a:t>
            </a: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   nesiartinkite prie pat eketės krašto. Prišliaužti reikia apie 3-4 metrus iki eketės krašto; </a:t>
            </a: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   skęstančiajam reikia paduoti tai, ką turite po ranka: slidę, slidžių lazdą, </a:t>
            </a: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lentą, šaką, šaliką, striukę, diržą – kad skęstantysis galėtų įsikabinti; </a:t>
            </a: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   neduokite įlūžusiajam rankos, nes savo svoriu įlaušite ledą; </a:t>
            </a:r>
            <a:endParaRPr lang="lt-LT" sz="6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   kai skęstantysis įsikimba – lėtai tempkite jį iš eketės šliauždami atbulomis</a:t>
            </a:r>
          </a:p>
          <a:p>
            <a:pPr marL="0" lvl="0" indent="0" algn="just">
              <a:buNone/>
            </a:pPr>
            <a:r>
              <a:rPr lang="lt-LT" sz="6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6.    ištraukę skęstantįjį ant ledo, šliaužkite kartu su juo.</a:t>
            </a:r>
          </a:p>
          <a:p>
            <a:pPr marL="0" lvl="0" indent="0" algn="just">
              <a:buNone/>
            </a:pPr>
            <a:endParaRPr lang="en-US" sz="640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b="1" i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Nerizikuokite savo gyvybe;</a:t>
            </a:r>
            <a:endParaRPr lang="lt-LT" sz="6400" b="1" i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r>
              <a:rPr lang="lt-LT" sz="6400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ištraukę skęstantįjį į krantą, patikrinkite jo kvėpavimą ir pulsą, prireikus pradėkite gaivinti. Jei yra galimybė, nugabenkite jį į šiltą patalpą, nuvilkite šlapius drabužius ir pakeiskite juos sausais, apklokite apklotais, antklode. Esant hipotermijai dėkite šiltus kompresus ant jo krūtinės, kaklo.</a:t>
            </a:r>
            <a:endParaRPr lang="lt-LT" sz="6400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just">
              <a:buNone/>
            </a:pPr>
            <a:endParaRPr lang="en-US" sz="64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15" y="548640"/>
            <a:ext cx="1462405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veikslėlis 4" descr="ÐÐÐÐ¯Ð¢ÐÐ Â«ÐÐ¾Ð²ÐµÐ´ÐµÐ½Ð¸Ðµ Ð½Ð° Ð»ÑÐ´Ñ Ð¸ Ð¼ÐµÑÑ Ð¿ÑÐµÐ´ÑÐ¿ÑÐµÐ¶Ð´ÐµÐ½Ð¸Ñ Ð½ÐµÑÑÐ°ÑÑÐ½ÑÑ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60" y="1268896"/>
            <a:ext cx="1940575" cy="146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5" y="2781290"/>
            <a:ext cx="19405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33985" y="85725"/>
            <a:ext cx="89020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alt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Vaizdo įrašai</a:t>
            </a:r>
          </a:p>
          <a:p>
            <a:pPr algn="ctr"/>
            <a:endParaRPr lang="lt-LT" altLang="en-US" sz="32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lt-LT" altLang="en-US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lt-LT" altLang="en-US" sz="16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https://www.youtube.com/watch?v=ySeTP4ZCwbs - </a:t>
            </a:r>
            <a:r>
              <a:rPr lang="lt-LT" altLang="en-US" sz="1600" i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vaizdo įrašas pradinių klasių mokiniams.</a:t>
            </a:r>
          </a:p>
          <a:p>
            <a:pPr algn="l"/>
            <a:endParaRPr lang="lt-LT" altLang="en-US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lt-LT" altLang="en-US" sz="16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lt-LT" altLang="en-US" sz="16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https://www.youtube.com/watch?v=cqrttU4O--Y&amp;feature=emb_logo - </a:t>
            </a:r>
            <a:r>
              <a:rPr lang="lt-LT" altLang="en-US" sz="1600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vaizdo įrašas vyresnių klasių mokiniams.</a:t>
            </a:r>
            <a:endParaRPr lang="lt-LT" altLang="en-US" sz="16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endParaRPr lang="lt-LT" altLang="en-US" sz="1600" i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663</Words>
  <Application>Microsoft Office PowerPoint</Application>
  <PresentationFormat>Demonstracija ekrane (4:3)</PresentationFormat>
  <Paragraphs>91</Paragraphs>
  <Slides>10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tema</vt:lpstr>
      <vt:lpstr>1_Office tema</vt:lpstr>
      <vt:lpstr>„PowerPoint“ pateiktis</vt:lpstr>
      <vt:lpstr>„PowerPoint“ pateiktis</vt:lpstr>
      <vt:lpstr> Dažniausiai pasitaikančios ledo properšų vietos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AČIŪ UŽ DĖMESĮ SAUGIŲ ŽIEMOS PRAMOGŲ!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Vladimiras Rovgas</dc:creator>
  <cp:lastModifiedBy>vpgt klp21025</cp:lastModifiedBy>
  <cp:revision>72</cp:revision>
  <dcterms:created xsi:type="dcterms:W3CDTF">2020-02-13T13:38:00Z</dcterms:created>
  <dcterms:modified xsi:type="dcterms:W3CDTF">2021-11-23T08:46:59Z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0x010100ED4B61E4AEC4434E895E71A2B359C5C7</vt:lpwstr>
  </property>
  <property fmtid="{D5CDD505-2E9C-101B-9397-08002B2CF9AE}" pid="3" name="KSOProductBuildVer">
    <vt:lpwstr>1033-11.2.0.9937</vt:lpwstr>
  </property>
</Properties>
</file>